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jpg&amp;w=1920&amp;q=75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78" r:id="rId1"/>
  </p:sldMasterIdLst>
  <p:notesMasterIdLst>
    <p:notesMasterId r:id="rId26"/>
  </p:notesMasterIdLst>
  <p:sldIdLst>
    <p:sldId id="311" r:id="rId2"/>
    <p:sldId id="329" r:id="rId3"/>
    <p:sldId id="360" r:id="rId4"/>
    <p:sldId id="361" r:id="rId5"/>
    <p:sldId id="325" r:id="rId6"/>
    <p:sldId id="364" r:id="rId7"/>
    <p:sldId id="365" r:id="rId8"/>
    <p:sldId id="366" r:id="rId9"/>
    <p:sldId id="318" r:id="rId10"/>
    <p:sldId id="322" r:id="rId11"/>
    <p:sldId id="333" r:id="rId12"/>
    <p:sldId id="324" r:id="rId13"/>
    <p:sldId id="367" r:id="rId14"/>
    <p:sldId id="338" r:id="rId15"/>
    <p:sldId id="370" r:id="rId16"/>
    <p:sldId id="320" r:id="rId17"/>
    <p:sldId id="351" r:id="rId18"/>
    <p:sldId id="352" r:id="rId19"/>
    <p:sldId id="357" r:id="rId20"/>
    <p:sldId id="354" r:id="rId21"/>
    <p:sldId id="358" r:id="rId22"/>
    <p:sldId id="359" r:id="rId23"/>
    <p:sldId id="369" r:id="rId24"/>
    <p:sldId id="302" r:id="rId25"/>
  </p:sldIdLst>
  <p:sldSz cx="9144000" cy="6858000" type="screen4x3"/>
  <p:notesSz cx="6858000" cy="9144000"/>
  <p:embeddedFontLst>
    <p:embeddedFont>
      <p:font typeface="Cambria Math" panose="02040503050406030204" pitchFamily="18" charset="0"/>
      <p:regular r:id="rId27"/>
    </p:embeddedFont>
    <p:embeddedFont>
      <p:font typeface="Pretendard Medium" panose="02000603000000020004" pitchFamily="2" charset="-127"/>
      <p:regular r:id="rId28"/>
    </p:embeddedFont>
    <p:embeddedFont>
      <p:font typeface="Pretendard SemiBold" panose="02000703000000020004" pitchFamily="2" charset="-127"/>
      <p:bold r:id="rId29"/>
    </p:embeddedFont>
    <p:embeddedFont>
      <p:font typeface="Raleway" pitchFamily="2" charset="0"/>
      <p:regular r:id="rId3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" userDrawn="1">
          <p15:clr>
            <a:srgbClr val="A4A3A4"/>
          </p15:clr>
        </p15:guide>
        <p15:guide id="2" pos="7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275D"/>
    <a:srgbClr val="0F143C"/>
    <a:srgbClr val="0D285F"/>
    <a:srgbClr val="EBEBEB"/>
    <a:srgbClr val="EBEBED"/>
    <a:srgbClr val="61BADB"/>
    <a:srgbClr val="90A6D5"/>
    <a:srgbClr val="132E65"/>
    <a:srgbClr val="265ABA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12" autoAdjust="0"/>
    <p:restoredTop sz="80763" autoAdjust="0"/>
  </p:normalViewPr>
  <p:slideViewPr>
    <p:cSldViewPr snapToGrid="0" showGuides="1">
      <p:cViewPr varScale="1">
        <p:scale>
          <a:sx n="64" d="100"/>
          <a:sy n="64" d="100"/>
        </p:scale>
        <p:origin x="2040" y="66"/>
      </p:cViewPr>
      <p:guideLst>
        <p:guide orient="horz" pos="323"/>
        <p:guide pos="748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상훈 조" userId="2e159d56e3a81d8b" providerId="LiveId" clId="{A91B6E3C-AF89-4094-AF56-B55AA6355459}"/>
    <pc:docChg chg="undo custSel addSld delSld modSld sldOrd">
      <pc:chgData name="상훈 조" userId="2e159d56e3a81d8b" providerId="LiveId" clId="{A91B6E3C-AF89-4094-AF56-B55AA6355459}" dt="2026-10-02T07:21:18.375" v="2890" actId="113"/>
      <pc:docMkLst>
        <pc:docMk/>
      </pc:docMkLst>
      <pc:sldChg chg="add del setBg">
        <pc:chgData name="상훈 조" userId="2e159d56e3a81d8b" providerId="LiveId" clId="{A91B6E3C-AF89-4094-AF56-B55AA6355459}" dt="2026-10-02T07:15:55.736" v="2791" actId="47"/>
        <pc:sldMkLst>
          <pc:docMk/>
          <pc:sldMk cId="1779943801" sldId="256"/>
        </pc:sldMkLst>
      </pc:sldChg>
      <pc:sldChg chg="add del">
        <pc:chgData name="상훈 조" userId="2e159d56e3a81d8b" providerId="LiveId" clId="{A91B6E3C-AF89-4094-AF56-B55AA6355459}" dt="2026-09-27T04:07:49.577" v="1978"/>
        <pc:sldMkLst>
          <pc:docMk/>
          <pc:sldMk cId="3163450430" sldId="302"/>
        </pc:sldMkLst>
      </pc:sldChg>
      <pc:sldChg chg="modNotesTx">
        <pc:chgData name="상훈 조" userId="2e159d56e3a81d8b" providerId="LiveId" clId="{A91B6E3C-AF89-4094-AF56-B55AA6355459}" dt="2026-09-27T04:45:40.871" v="2610" actId="20577"/>
        <pc:sldMkLst>
          <pc:docMk/>
          <pc:sldMk cId="26095338" sldId="311"/>
        </pc:sldMkLst>
      </pc:sldChg>
      <pc:sldChg chg="addSp delSp modSp add del mod modNotesTx">
        <pc:chgData name="상훈 조" userId="2e159d56e3a81d8b" providerId="LiveId" clId="{A91B6E3C-AF89-4094-AF56-B55AA6355459}" dt="2026-09-27T02:23:24.811" v="1428" actId="1076"/>
        <pc:sldMkLst>
          <pc:docMk/>
          <pc:sldMk cId="1891933735" sldId="318"/>
        </pc:sldMkLst>
        <pc:spChg chg="mod">
          <ac:chgData name="상훈 조" userId="2e159d56e3a81d8b" providerId="LiveId" clId="{A91B6E3C-AF89-4094-AF56-B55AA6355459}" dt="2026-09-27T02:23:24.811" v="1428" actId="1076"/>
          <ac:spMkLst>
            <pc:docMk/>
            <pc:sldMk cId="1891933735" sldId="318"/>
            <ac:spMk id="11" creationId="{FDC7998D-FF4A-25BE-5452-EEF4BE69C67A}"/>
          </ac:spMkLst>
        </pc:spChg>
        <pc:spChg chg="mod">
          <ac:chgData name="상훈 조" userId="2e159d56e3a81d8b" providerId="LiveId" clId="{A91B6E3C-AF89-4094-AF56-B55AA6355459}" dt="2026-09-27T02:21:59.039" v="1421" actId="1076"/>
          <ac:spMkLst>
            <pc:docMk/>
            <pc:sldMk cId="1891933735" sldId="318"/>
            <ac:spMk id="12" creationId="{E8CCA692-DB1E-403F-61B8-5B3A9AA0050A}"/>
          </ac:spMkLst>
        </pc:spChg>
        <pc:picChg chg="mod">
          <ac:chgData name="상훈 조" userId="2e159d56e3a81d8b" providerId="LiveId" clId="{A91B6E3C-AF89-4094-AF56-B55AA6355459}" dt="2026-09-27T02:21:55.223" v="1420" actId="1076"/>
          <ac:picMkLst>
            <pc:docMk/>
            <pc:sldMk cId="1891933735" sldId="318"/>
            <ac:picMk id="4" creationId="{52D4C274-3BA8-4913-3A5B-02F65FE954F3}"/>
          </ac:picMkLst>
        </pc:picChg>
        <pc:picChg chg="mod">
          <ac:chgData name="상훈 조" userId="2e159d56e3a81d8b" providerId="LiveId" clId="{A91B6E3C-AF89-4094-AF56-B55AA6355459}" dt="2026-09-27T02:21:55.223" v="1420" actId="1076"/>
          <ac:picMkLst>
            <pc:docMk/>
            <pc:sldMk cId="1891933735" sldId="318"/>
            <ac:picMk id="7" creationId="{C35396B0-289D-EA53-5B3D-B5C5167A96A2}"/>
          </ac:picMkLst>
        </pc:picChg>
      </pc:sldChg>
      <pc:sldChg chg="addSp delSp modSp add del mod">
        <pc:chgData name="상훈 조" userId="2e159d56e3a81d8b" providerId="LiveId" clId="{A91B6E3C-AF89-4094-AF56-B55AA6355459}" dt="2026-09-27T04:43:16.578" v="2608" actId="113"/>
        <pc:sldMkLst>
          <pc:docMk/>
          <pc:sldMk cId="4119200203" sldId="320"/>
        </pc:sldMkLst>
        <pc:spChg chg="mod">
          <ac:chgData name="상훈 조" userId="2e159d56e3a81d8b" providerId="LiveId" clId="{A91B6E3C-AF89-4094-AF56-B55AA6355459}" dt="2026-09-27T03:15:51.073" v="1827"/>
          <ac:spMkLst>
            <pc:docMk/>
            <pc:sldMk cId="4119200203" sldId="320"/>
            <ac:spMk id="2" creationId="{F601A11D-C4B5-8686-36AF-270FFA0AA385}"/>
          </ac:spMkLst>
        </pc:spChg>
        <pc:spChg chg="mod">
          <ac:chgData name="상훈 조" userId="2e159d56e3a81d8b" providerId="LiveId" clId="{A91B6E3C-AF89-4094-AF56-B55AA6355459}" dt="2026-09-27T03:15:58.272" v="1828"/>
          <ac:spMkLst>
            <pc:docMk/>
            <pc:sldMk cId="4119200203" sldId="320"/>
            <ac:spMk id="3" creationId="{FD0727DC-3571-9C09-2845-71BF9AD55434}"/>
          </ac:spMkLst>
        </pc:spChg>
        <pc:spChg chg="add mod">
          <ac:chgData name="상훈 조" userId="2e159d56e3a81d8b" providerId="LiveId" clId="{A91B6E3C-AF89-4094-AF56-B55AA6355459}" dt="2026-09-27T04:43:16.578" v="2608" actId="113"/>
          <ac:spMkLst>
            <pc:docMk/>
            <pc:sldMk cId="4119200203" sldId="320"/>
            <ac:spMk id="4" creationId="{078F17C6-174E-CCD3-BC7F-196F00F608D4}"/>
          </ac:spMkLst>
        </pc:spChg>
        <pc:spChg chg="add mod">
          <ac:chgData name="상훈 조" userId="2e159d56e3a81d8b" providerId="LiveId" clId="{A91B6E3C-AF89-4094-AF56-B55AA6355459}" dt="2026-09-27T03:55:30.525" v="1866" actId="1076"/>
          <ac:spMkLst>
            <pc:docMk/>
            <pc:sldMk cId="4119200203" sldId="320"/>
            <ac:spMk id="11" creationId="{39EF5F5A-8A28-E425-2BBF-E309F5833887}"/>
          </ac:spMkLst>
        </pc:spChg>
        <pc:picChg chg="mod">
          <ac:chgData name="상훈 조" userId="2e159d56e3a81d8b" providerId="LiveId" clId="{A91B6E3C-AF89-4094-AF56-B55AA6355459}" dt="2026-09-27T03:55:30.525" v="1866" actId="1076"/>
          <ac:picMkLst>
            <pc:docMk/>
            <pc:sldMk cId="4119200203" sldId="320"/>
            <ac:picMk id="6" creationId="{A43F0BB0-215E-25E4-568A-80FD6EEF9866}"/>
          </ac:picMkLst>
        </pc:picChg>
        <pc:picChg chg="mod">
          <ac:chgData name="상훈 조" userId="2e159d56e3a81d8b" providerId="LiveId" clId="{A91B6E3C-AF89-4094-AF56-B55AA6355459}" dt="2026-09-27T03:55:30.525" v="1866" actId="1076"/>
          <ac:picMkLst>
            <pc:docMk/>
            <pc:sldMk cId="4119200203" sldId="320"/>
            <ac:picMk id="7" creationId="{17C70EDB-A6F2-FCC9-6070-9DBBEABD844C}"/>
          </ac:picMkLst>
        </pc:picChg>
      </pc:sldChg>
      <pc:sldChg chg="addSp delSp modSp add del mod">
        <pc:chgData name="상훈 조" userId="2e159d56e3a81d8b" providerId="LiveId" clId="{A91B6E3C-AF89-4094-AF56-B55AA6355459}" dt="2026-09-27T04:41:11.641" v="2577" actId="2711"/>
        <pc:sldMkLst>
          <pc:docMk/>
          <pc:sldMk cId="1258837653" sldId="322"/>
        </pc:sldMkLst>
        <pc:spChg chg="mod">
          <ac:chgData name="상훈 조" userId="2e159d56e3a81d8b" providerId="LiveId" clId="{A91B6E3C-AF89-4094-AF56-B55AA6355459}" dt="2026-09-27T02:22:44.594" v="1425" actId="14100"/>
          <ac:spMkLst>
            <pc:docMk/>
            <pc:sldMk cId="1258837653" sldId="322"/>
            <ac:spMk id="5" creationId="{FE3FDFE5-B8A2-A04D-872A-D704233BBA7F}"/>
          </ac:spMkLst>
        </pc:spChg>
        <pc:spChg chg="add mod">
          <ac:chgData name="상훈 조" userId="2e159d56e3a81d8b" providerId="LiveId" clId="{A91B6E3C-AF89-4094-AF56-B55AA6355459}" dt="2026-09-27T02:23:40.171" v="1433" actId="1076"/>
          <ac:spMkLst>
            <pc:docMk/>
            <pc:sldMk cId="1258837653" sldId="322"/>
            <ac:spMk id="6" creationId="{1B4726E4-5AC5-AA50-0286-C519191B7F7B}"/>
          </ac:spMkLst>
        </pc:spChg>
        <pc:spChg chg="mod">
          <ac:chgData name="상훈 조" userId="2e159d56e3a81d8b" providerId="LiveId" clId="{A91B6E3C-AF89-4094-AF56-B55AA6355459}" dt="2026-09-27T04:41:11.641" v="2577" actId="2711"/>
          <ac:spMkLst>
            <pc:docMk/>
            <pc:sldMk cId="1258837653" sldId="322"/>
            <ac:spMk id="14" creationId="{549B008D-A76C-75AA-22E1-DEA4C2B001D0}"/>
          </ac:spMkLst>
        </pc:spChg>
        <pc:picChg chg="mod">
          <ac:chgData name="상훈 조" userId="2e159d56e3a81d8b" providerId="LiveId" clId="{A91B6E3C-AF89-4094-AF56-B55AA6355459}" dt="2026-09-27T02:23:51.481" v="1434" actId="1076"/>
          <ac:picMkLst>
            <pc:docMk/>
            <pc:sldMk cId="1258837653" sldId="322"/>
            <ac:picMk id="13" creationId="{E2605655-716E-2787-A309-FDE455CE4476}"/>
          </ac:picMkLst>
        </pc:picChg>
      </pc:sldChg>
      <pc:sldChg chg="modSp add del mod">
        <pc:chgData name="상훈 조" userId="2e159d56e3a81d8b" providerId="LiveId" clId="{A91B6E3C-AF89-4094-AF56-B55AA6355459}" dt="2026-09-27T04:41:45.324" v="2583" actId="1076"/>
        <pc:sldMkLst>
          <pc:docMk/>
          <pc:sldMk cId="1990548429" sldId="324"/>
        </pc:sldMkLst>
        <pc:spChg chg="mod">
          <ac:chgData name="상훈 조" userId="2e159d56e3a81d8b" providerId="LiveId" clId="{A91B6E3C-AF89-4094-AF56-B55AA6355459}" dt="2026-09-27T02:30:31.558" v="1469" actId="20577"/>
          <ac:spMkLst>
            <pc:docMk/>
            <pc:sldMk cId="1990548429" sldId="324"/>
            <ac:spMk id="2" creationId="{0A057418-D0E1-D8F4-C7E1-50BC57BED647}"/>
          </ac:spMkLst>
        </pc:spChg>
        <pc:spChg chg="mod">
          <ac:chgData name="상훈 조" userId="2e159d56e3a81d8b" providerId="LiveId" clId="{A91B6E3C-AF89-4094-AF56-B55AA6355459}" dt="2026-09-27T02:11:53.751" v="1372" actId="20577"/>
          <ac:spMkLst>
            <pc:docMk/>
            <pc:sldMk cId="1990548429" sldId="324"/>
            <ac:spMk id="3" creationId="{A82C8ABC-5CFD-22BC-7040-F86B27C521D7}"/>
          </ac:spMkLst>
        </pc:spChg>
        <pc:spChg chg="mod">
          <ac:chgData name="상훈 조" userId="2e159d56e3a81d8b" providerId="LiveId" clId="{A91B6E3C-AF89-4094-AF56-B55AA6355459}" dt="2026-09-27T04:41:42.969" v="2582" actId="1076"/>
          <ac:spMkLst>
            <pc:docMk/>
            <pc:sldMk cId="1990548429" sldId="324"/>
            <ac:spMk id="15" creationId="{B39C6E36-0314-8473-08E9-CE62F2351500}"/>
          </ac:spMkLst>
        </pc:spChg>
        <pc:spChg chg="mod">
          <ac:chgData name="상훈 조" userId="2e159d56e3a81d8b" providerId="LiveId" clId="{A91B6E3C-AF89-4094-AF56-B55AA6355459}" dt="2026-09-27T02:33:23.348" v="1534" actId="1076"/>
          <ac:spMkLst>
            <pc:docMk/>
            <pc:sldMk cId="1990548429" sldId="324"/>
            <ac:spMk id="17" creationId="{FDA085B2-B0E6-C727-E7FE-525CC270D989}"/>
          </ac:spMkLst>
        </pc:spChg>
        <pc:spChg chg="mod">
          <ac:chgData name="상훈 조" userId="2e159d56e3a81d8b" providerId="LiveId" clId="{A91B6E3C-AF89-4094-AF56-B55AA6355459}" dt="2026-09-27T04:41:45.324" v="2583" actId="1076"/>
          <ac:spMkLst>
            <pc:docMk/>
            <pc:sldMk cId="1990548429" sldId="324"/>
            <ac:spMk id="20" creationId="{A451F12C-DA54-58DF-7C1D-1BC2A5737C34}"/>
          </ac:spMkLst>
        </pc:spChg>
        <pc:picChg chg="mod">
          <ac:chgData name="상훈 조" userId="2e159d56e3a81d8b" providerId="LiveId" clId="{A91B6E3C-AF89-4094-AF56-B55AA6355459}" dt="2026-09-27T02:24:53.653" v="1442" actId="1076"/>
          <ac:picMkLst>
            <pc:docMk/>
            <pc:sldMk cId="1990548429" sldId="324"/>
            <ac:picMk id="11" creationId="{1D5DD0D6-E4FA-3A61-27BB-C03CEE71C8F3}"/>
          </ac:picMkLst>
        </pc:picChg>
        <pc:picChg chg="mod">
          <ac:chgData name="상훈 조" userId="2e159d56e3a81d8b" providerId="LiveId" clId="{A91B6E3C-AF89-4094-AF56-B55AA6355459}" dt="2026-09-27T02:25:10.140" v="1447" actId="14100"/>
          <ac:picMkLst>
            <pc:docMk/>
            <pc:sldMk cId="1990548429" sldId="324"/>
            <ac:picMk id="18" creationId="{476E1994-9E08-5C99-5762-F474C3246F2C}"/>
          </ac:picMkLst>
        </pc:picChg>
        <pc:picChg chg="mod">
          <ac:chgData name="상훈 조" userId="2e159d56e3a81d8b" providerId="LiveId" clId="{A91B6E3C-AF89-4094-AF56-B55AA6355459}" dt="2026-09-27T02:25:03.652" v="1446" actId="14100"/>
          <ac:picMkLst>
            <pc:docMk/>
            <pc:sldMk cId="1990548429" sldId="324"/>
            <ac:picMk id="19" creationId="{40873BAF-63B9-8B02-C848-5D9EE643794A}"/>
          </ac:picMkLst>
        </pc:picChg>
      </pc:sldChg>
      <pc:sldChg chg="addSp delSp modSp mod ord modNotesTx">
        <pc:chgData name="상훈 조" userId="2e159d56e3a81d8b" providerId="LiveId" clId="{A91B6E3C-AF89-4094-AF56-B55AA6355459}" dt="2026-09-27T02:20:33.611" v="1411" actId="20577"/>
        <pc:sldMkLst>
          <pc:docMk/>
          <pc:sldMk cId="3812260455" sldId="325"/>
        </pc:sldMkLst>
        <pc:spChg chg="mod">
          <ac:chgData name="상훈 조" userId="2e159d56e3a81d8b" providerId="LiveId" clId="{A91B6E3C-AF89-4094-AF56-B55AA6355459}" dt="2026-09-27T01:17:04.786" v="237" actId="20577"/>
          <ac:spMkLst>
            <pc:docMk/>
            <pc:sldMk cId="3812260455" sldId="325"/>
            <ac:spMk id="2" creationId="{92965C53-05CA-00ED-C03A-457B2EFECC9F}"/>
          </ac:spMkLst>
        </pc:spChg>
        <pc:spChg chg="mod">
          <ac:chgData name="상훈 조" userId="2e159d56e3a81d8b" providerId="LiveId" clId="{A91B6E3C-AF89-4094-AF56-B55AA6355459}" dt="2026-09-27T01:55:34.048" v="1326" actId="207"/>
          <ac:spMkLst>
            <pc:docMk/>
            <pc:sldMk cId="3812260455" sldId="325"/>
            <ac:spMk id="4" creationId="{DA23027C-3982-DFAD-C858-E78DA0495B37}"/>
          </ac:spMkLst>
        </pc:spChg>
        <pc:spChg chg="mod">
          <ac:chgData name="상훈 조" userId="2e159d56e3a81d8b" providerId="LiveId" clId="{A91B6E3C-AF89-4094-AF56-B55AA6355459}" dt="2026-09-27T01:55:49.689" v="1329" actId="1076"/>
          <ac:spMkLst>
            <pc:docMk/>
            <pc:sldMk cId="3812260455" sldId="325"/>
            <ac:spMk id="6" creationId="{4708AB5A-119C-CF22-BB6C-DE8AE22D9A50}"/>
          </ac:spMkLst>
        </pc:spChg>
      </pc:sldChg>
      <pc:sldChg chg="modSp mod">
        <pc:chgData name="상훈 조" userId="2e159d56e3a81d8b" providerId="LiveId" clId="{A91B6E3C-AF89-4094-AF56-B55AA6355459}" dt="2026-09-27T00:43:35.184" v="75" actId="20577"/>
        <pc:sldMkLst>
          <pc:docMk/>
          <pc:sldMk cId="2258293617" sldId="329"/>
        </pc:sldMkLst>
        <pc:spChg chg="mod">
          <ac:chgData name="상훈 조" userId="2e159d56e3a81d8b" providerId="LiveId" clId="{A91B6E3C-AF89-4094-AF56-B55AA6355459}" dt="2026-09-27T00:43:35.184" v="75" actId="20577"/>
          <ac:spMkLst>
            <pc:docMk/>
            <pc:sldMk cId="2258293617" sldId="329"/>
            <ac:spMk id="2" creationId="{33CFB82F-E1CB-2C5B-353E-FFCB3123886A}"/>
          </ac:spMkLst>
        </pc:spChg>
      </pc:sldChg>
      <pc:sldChg chg="modSp add del mod">
        <pc:chgData name="상훈 조" userId="2e159d56e3a81d8b" providerId="LiveId" clId="{A91B6E3C-AF89-4094-AF56-B55AA6355459}" dt="2026-10-02T05:05:08.821" v="2723" actId="20577"/>
        <pc:sldMkLst>
          <pc:docMk/>
          <pc:sldMk cId="3234615349" sldId="333"/>
        </pc:sldMkLst>
        <pc:spChg chg="mod">
          <ac:chgData name="상훈 조" userId="2e159d56e3a81d8b" providerId="LiveId" clId="{A91B6E3C-AF89-4094-AF56-B55AA6355459}" dt="2026-10-02T05:05:08.821" v="2723" actId="20577"/>
          <ac:spMkLst>
            <pc:docMk/>
            <pc:sldMk cId="3234615349" sldId="333"/>
            <ac:spMk id="8" creationId="{6BFE38F8-CFD7-235C-CB87-EE74735E15BF}"/>
          </ac:spMkLst>
        </pc:spChg>
        <pc:picChg chg="mod">
          <ac:chgData name="상훈 조" userId="2e159d56e3a81d8b" providerId="LiveId" clId="{A91B6E3C-AF89-4094-AF56-B55AA6355459}" dt="2026-10-02T04:58:30.784" v="2654" actId="1076"/>
          <ac:picMkLst>
            <pc:docMk/>
            <pc:sldMk cId="3234615349" sldId="333"/>
            <ac:picMk id="10" creationId="{9B050CB8-A01E-A123-8371-DB08F4E3D88A}"/>
          </ac:picMkLst>
        </pc:picChg>
      </pc:sldChg>
      <pc:sldChg chg="addSp delSp modSp add del mod">
        <pc:chgData name="상훈 조" userId="2e159d56e3a81d8b" providerId="LiveId" clId="{A91B6E3C-AF89-4094-AF56-B55AA6355459}" dt="2026-10-02T05:08:15.714" v="2741" actId="14100"/>
        <pc:sldMkLst>
          <pc:docMk/>
          <pc:sldMk cId="2061361932" sldId="338"/>
        </pc:sldMkLst>
        <pc:spChg chg="mod">
          <ac:chgData name="상훈 조" userId="2e159d56e3a81d8b" providerId="LiveId" clId="{A91B6E3C-AF89-4094-AF56-B55AA6355459}" dt="2026-10-02T04:46:35.406" v="2641" actId="20577"/>
          <ac:spMkLst>
            <pc:docMk/>
            <pc:sldMk cId="2061361932" sldId="338"/>
            <ac:spMk id="2" creationId="{67264C3D-F50B-249E-C917-C51EE61D8557}"/>
          </ac:spMkLst>
        </pc:spChg>
        <pc:spChg chg="mod">
          <ac:chgData name="상훈 조" userId="2e159d56e3a81d8b" providerId="LiveId" clId="{A91B6E3C-AF89-4094-AF56-B55AA6355459}" dt="2026-09-27T02:35:11.966" v="1576" actId="20577"/>
          <ac:spMkLst>
            <pc:docMk/>
            <pc:sldMk cId="2061361932" sldId="338"/>
            <ac:spMk id="3" creationId="{E91EDAAC-6789-7CB5-A7AD-D1E83CA61668}"/>
          </ac:spMkLst>
        </pc:spChg>
        <pc:spChg chg="add mod">
          <ac:chgData name="상훈 조" userId="2e159d56e3a81d8b" providerId="LiveId" clId="{A91B6E3C-AF89-4094-AF56-B55AA6355459}" dt="2026-09-27T04:43:03.751" v="2606" actId="255"/>
          <ac:spMkLst>
            <pc:docMk/>
            <pc:sldMk cId="2061361932" sldId="338"/>
            <ac:spMk id="5" creationId="{E3F1F423-7921-8476-876F-D5F7B63E680B}"/>
          </ac:spMkLst>
        </pc:spChg>
        <pc:graphicFrameChg chg="add mod modGraphic">
          <ac:chgData name="상훈 조" userId="2e159d56e3a81d8b" providerId="LiveId" clId="{A91B6E3C-AF89-4094-AF56-B55AA6355459}" dt="2026-09-27T02:48:16.282" v="1646" actId="1076"/>
          <ac:graphicFrameMkLst>
            <pc:docMk/>
            <pc:sldMk cId="2061361932" sldId="338"/>
            <ac:graphicFrameMk id="12" creationId="{1E6B5A99-7C5E-CE1C-B368-C720D2BC96A1}"/>
          </ac:graphicFrameMkLst>
        </pc:graphicFrameChg>
        <pc:picChg chg="del mod">
          <ac:chgData name="상훈 조" userId="2e159d56e3a81d8b" providerId="LiveId" clId="{A91B6E3C-AF89-4094-AF56-B55AA6355459}" dt="2026-10-02T05:06:09.799" v="2724" actId="478"/>
          <ac:picMkLst>
            <pc:docMk/>
            <pc:sldMk cId="2061361932" sldId="338"/>
            <ac:picMk id="4" creationId="{3E124C3A-7582-39C1-6D89-E10D888FE9CC}"/>
          </ac:picMkLst>
        </pc:picChg>
        <pc:picChg chg="add mod modCrop">
          <ac:chgData name="상훈 조" userId="2e159d56e3a81d8b" providerId="LiveId" clId="{A91B6E3C-AF89-4094-AF56-B55AA6355459}" dt="2026-10-02T05:08:15.714" v="2741" actId="14100"/>
          <ac:picMkLst>
            <pc:docMk/>
            <pc:sldMk cId="2061361932" sldId="338"/>
            <ac:picMk id="7" creationId="{0E9890F0-D87B-AFB2-EBF1-78F033707875}"/>
          </ac:picMkLst>
        </pc:picChg>
        <pc:picChg chg="add mod">
          <ac:chgData name="상훈 조" userId="2e159d56e3a81d8b" providerId="LiveId" clId="{A91B6E3C-AF89-4094-AF56-B55AA6355459}" dt="2026-10-02T05:08:08.559" v="2740" actId="14100"/>
          <ac:picMkLst>
            <pc:docMk/>
            <pc:sldMk cId="2061361932" sldId="338"/>
            <ac:picMk id="10" creationId="{521790CA-0BF3-D3A4-0B43-54E505369AAC}"/>
          </ac:picMkLst>
        </pc:picChg>
      </pc:sldChg>
      <pc:sldChg chg="modSp add del mod">
        <pc:chgData name="상훈 조" userId="2e159d56e3a81d8b" providerId="LiveId" clId="{A91B6E3C-AF89-4094-AF56-B55AA6355459}" dt="2026-09-27T03:57:09.121" v="1871" actId="20577"/>
        <pc:sldMkLst>
          <pc:docMk/>
          <pc:sldMk cId="2804463227" sldId="351"/>
        </pc:sldMkLst>
        <pc:spChg chg="mod">
          <ac:chgData name="상훈 조" userId="2e159d56e3a81d8b" providerId="LiveId" clId="{A91B6E3C-AF89-4094-AF56-B55AA6355459}" dt="2026-09-27T03:16:01.626" v="1829"/>
          <ac:spMkLst>
            <pc:docMk/>
            <pc:sldMk cId="2804463227" sldId="351"/>
            <ac:spMk id="3" creationId="{8513E75E-4047-F515-89F5-F58E0CC5F43A}"/>
          </ac:spMkLst>
        </pc:spChg>
        <pc:spChg chg="mod">
          <ac:chgData name="상훈 조" userId="2e159d56e3a81d8b" providerId="LiveId" clId="{A91B6E3C-AF89-4094-AF56-B55AA6355459}" dt="2026-09-27T03:16:22.930" v="1834" actId="255"/>
          <ac:spMkLst>
            <pc:docMk/>
            <pc:sldMk cId="2804463227" sldId="351"/>
            <ac:spMk id="4" creationId="{201F8A08-E6AC-89C6-DC49-0E91873CDD01}"/>
          </ac:spMkLst>
        </pc:spChg>
        <pc:spChg chg="mod">
          <ac:chgData name="상훈 조" userId="2e159d56e3a81d8b" providerId="LiveId" clId="{A91B6E3C-AF89-4094-AF56-B55AA6355459}" dt="2026-09-27T03:57:09.121" v="1871" actId="20577"/>
          <ac:spMkLst>
            <pc:docMk/>
            <pc:sldMk cId="2804463227" sldId="351"/>
            <ac:spMk id="6" creationId="{7807D520-3073-CE91-F8A3-3F597160357B}"/>
          </ac:spMkLst>
        </pc:spChg>
        <pc:picChg chg="mod">
          <ac:chgData name="상훈 조" userId="2e159d56e3a81d8b" providerId="LiveId" clId="{A91B6E3C-AF89-4094-AF56-B55AA6355459}" dt="2026-09-27T03:16:24.736" v="1836" actId="1076"/>
          <ac:picMkLst>
            <pc:docMk/>
            <pc:sldMk cId="2804463227" sldId="351"/>
            <ac:picMk id="5" creationId="{EB68989E-DEC2-A50F-91EB-D7838A34BDFE}"/>
          </ac:picMkLst>
        </pc:picChg>
      </pc:sldChg>
      <pc:sldChg chg="modSp add del mod modNotesTx">
        <pc:chgData name="상훈 조" userId="2e159d56e3a81d8b" providerId="LiveId" clId="{A91B6E3C-AF89-4094-AF56-B55AA6355459}" dt="2026-09-27T04:48:07.489" v="2622" actId="20577"/>
        <pc:sldMkLst>
          <pc:docMk/>
          <pc:sldMk cId="1425413631" sldId="352"/>
        </pc:sldMkLst>
        <pc:spChg chg="mod">
          <ac:chgData name="상훈 조" userId="2e159d56e3a81d8b" providerId="LiveId" clId="{A91B6E3C-AF89-4094-AF56-B55AA6355459}" dt="2026-09-27T03:16:04.663" v="1830"/>
          <ac:spMkLst>
            <pc:docMk/>
            <pc:sldMk cId="1425413631" sldId="352"/>
            <ac:spMk id="3" creationId="{E4A669F7-1314-6C31-336C-8B63AA1D5BCB}"/>
          </ac:spMkLst>
        </pc:spChg>
        <pc:spChg chg="mod">
          <ac:chgData name="상훈 조" userId="2e159d56e3a81d8b" providerId="LiveId" clId="{A91B6E3C-AF89-4094-AF56-B55AA6355459}" dt="2026-09-27T03:57:15.607" v="1874" actId="20577"/>
          <ac:spMkLst>
            <pc:docMk/>
            <pc:sldMk cId="1425413631" sldId="352"/>
            <ac:spMk id="4" creationId="{1EBBED05-1A4E-D361-1C79-46069A92A228}"/>
          </ac:spMkLst>
        </pc:spChg>
        <pc:spChg chg="mod">
          <ac:chgData name="상훈 조" userId="2e159d56e3a81d8b" providerId="LiveId" clId="{A91B6E3C-AF89-4094-AF56-B55AA6355459}" dt="2026-09-27T03:59:02.796" v="1891" actId="1076"/>
          <ac:spMkLst>
            <pc:docMk/>
            <pc:sldMk cId="1425413631" sldId="352"/>
            <ac:spMk id="10" creationId="{EC205359-7EC2-87A2-346D-56637E90CC09}"/>
          </ac:spMkLst>
        </pc:spChg>
        <pc:spChg chg="mod">
          <ac:chgData name="상훈 조" userId="2e159d56e3a81d8b" providerId="LiveId" clId="{A91B6E3C-AF89-4094-AF56-B55AA6355459}" dt="2026-09-27T04:48:00.615" v="2621" actId="1076"/>
          <ac:spMkLst>
            <pc:docMk/>
            <pc:sldMk cId="1425413631" sldId="352"/>
            <ac:spMk id="12" creationId="{2E9C407A-FF28-BFA5-196B-085B974ABF56}"/>
          </ac:spMkLst>
        </pc:spChg>
        <pc:picChg chg="mod">
          <ac:chgData name="상훈 조" userId="2e159d56e3a81d8b" providerId="LiveId" clId="{A91B6E3C-AF89-4094-AF56-B55AA6355459}" dt="2026-09-27T03:59:02.796" v="1891" actId="1076"/>
          <ac:picMkLst>
            <pc:docMk/>
            <pc:sldMk cId="1425413631" sldId="352"/>
            <ac:picMk id="7" creationId="{A07F7ED4-DD31-4FEB-B37F-983A8F704CAC}"/>
          </ac:picMkLst>
        </pc:picChg>
      </pc:sldChg>
      <pc:sldChg chg="modSp add del mod">
        <pc:chgData name="상훈 조" userId="2e159d56e3a81d8b" providerId="LiveId" clId="{A91B6E3C-AF89-4094-AF56-B55AA6355459}" dt="2026-09-27T04:46:30.022" v="2611" actId="2710"/>
        <pc:sldMkLst>
          <pc:docMk/>
          <pc:sldMk cId="3434356883" sldId="354"/>
        </pc:sldMkLst>
        <pc:spChg chg="mod">
          <ac:chgData name="상훈 조" userId="2e159d56e3a81d8b" providerId="LiveId" clId="{A91B6E3C-AF89-4094-AF56-B55AA6355459}" dt="2026-09-27T03:16:08.257" v="1832"/>
          <ac:spMkLst>
            <pc:docMk/>
            <pc:sldMk cId="3434356883" sldId="354"/>
            <ac:spMk id="3" creationId="{1D715C08-5C77-63E3-905A-9183C233037B}"/>
          </ac:spMkLst>
        </pc:spChg>
        <pc:spChg chg="mod">
          <ac:chgData name="상훈 조" userId="2e159d56e3a81d8b" providerId="LiveId" clId="{A91B6E3C-AF89-4094-AF56-B55AA6355459}" dt="2026-09-27T03:57:55.902" v="1886" actId="20577"/>
          <ac:spMkLst>
            <pc:docMk/>
            <pc:sldMk cId="3434356883" sldId="354"/>
            <ac:spMk id="4" creationId="{91448B4F-3071-78E0-394C-96E48FE1DCEC}"/>
          </ac:spMkLst>
        </pc:spChg>
        <pc:spChg chg="mod">
          <ac:chgData name="상훈 조" userId="2e159d56e3a81d8b" providerId="LiveId" clId="{A91B6E3C-AF89-4094-AF56-B55AA6355459}" dt="2026-09-27T03:57:54.376" v="1885" actId="20577"/>
          <ac:spMkLst>
            <pc:docMk/>
            <pc:sldMk cId="3434356883" sldId="354"/>
            <ac:spMk id="10" creationId="{704B707D-63E1-D8A7-7A0B-111E7DAE7E7C}"/>
          </ac:spMkLst>
        </pc:spChg>
        <pc:spChg chg="mod">
          <ac:chgData name="상훈 조" userId="2e159d56e3a81d8b" providerId="LiveId" clId="{A91B6E3C-AF89-4094-AF56-B55AA6355459}" dt="2026-09-27T04:46:30.022" v="2611" actId="2710"/>
          <ac:spMkLst>
            <pc:docMk/>
            <pc:sldMk cId="3434356883" sldId="354"/>
            <ac:spMk id="12" creationId="{D0B1E051-04FB-42C1-2538-C5764FF72908}"/>
          </ac:spMkLst>
        </pc:spChg>
        <pc:picChg chg="mod">
          <ac:chgData name="상훈 조" userId="2e159d56e3a81d8b" providerId="LiveId" clId="{A91B6E3C-AF89-4094-AF56-B55AA6355459}" dt="2026-09-27T03:56:51.134" v="1868" actId="1076"/>
          <ac:picMkLst>
            <pc:docMk/>
            <pc:sldMk cId="3434356883" sldId="354"/>
            <ac:picMk id="7" creationId="{B4FF60A1-1FB9-F141-2440-9A6296BA6E2A}"/>
          </ac:picMkLst>
        </pc:picChg>
      </pc:sldChg>
      <pc:sldChg chg="modSp add del mod">
        <pc:chgData name="상훈 조" userId="2e159d56e3a81d8b" providerId="LiveId" clId="{A91B6E3C-AF89-4094-AF56-B55AA6355459}" dt="2026-09-27T03:57:45.459" v="1882" actId="20577"/>
        <pc:sldMkLst>
          <pc:docMk/>
          <pc:sldMk cId="2203710914" sldId="357"/>
        </pc:sldMkLst>
        <pc:spChg chg="mod">
          <ac:chgData name="상훈 조" userId="2e159d56e3a81d8b" providerId="LiveId" clId="{A91B6E3C-AF89-4094-AF56-B55AA6355459}" dt="2026-09-27T03:16:06.509" v="1831"/>
          <ac:spMkLst>
            <pc:docMk/>
            <pc:sldMk cId="2203710914" sldId="357"/>
            <ac:spMk id="3" creationId="{FB42C4BA-5A0C-EEC1-9B85-B5D798EC5C87}"/>
          </ac:spMkLst>
        </pc:spChg>
        <pc:spChg chg="mod">
          <ac:chgData name="상훈 조" userId="2e159d56e3a81d8b" providerId="LiveId" clId="{A91B6E3C-AF89-4094-AF56-B55AA6355459}" dt="2026-09-27T03:18:48.884" v="1840" actId="255"/>
          <ac:spMkLst>
            <pc:docMk/>
            <pc:sldMk cId="2203710914" sldId="357"/>
            <ac:spMk id="4" creationId="{90C764F6-327E-1B83-0727-B6D235FC342C}"/>
          </ac:spMkLst>
        </pc:spChg>
        <pc:spChg chg="mod">
          <ac:chgData name="상훈 조" userId="2e159d56e3a81d8b" providerId="LiveId" clId="{A91B6E3C-AF89-4094-AF56-B55AA6355459}" dt="2026-09-27T03:57:36.829" v="1879" actId="20577"/>
          <ac:spMkLst>
            <pc:docMk/>
            <pc:sldMk cId="2203710914" sldId="357"/>
            <ac:spMk id="10" creationId="{B0153D86-D9A8-75F5-7281-04C0B0AFD114}"/>
          </ac:spMkLst>
        </pc:spChg>
        <pc:spChg chg="mod">
          <ac:chgData name="상훈 조" userId="2e159d56e3a81d8b" providerId="LiveId" clId="{A91B6E3C-AF89-4094-AF56-B55AA6355459}" dt="2026-09-27T03:57:45.459" v="1882" actId="20577"/>
          <ac:spMkLst>
            <pc:docMk/>
            <pc:sldMk cId="2203710914" sldId="357"/>
            <ac:spMk id="11" creationId="{D4F371AB-A6C1-39DA-7A69-D5C78B8ED698}"/>
          </ac:spMkLst>
        </pc:spChg>
      </pc:sldChg>
      <pc:sldChg chg="modSp add del mod">
        <pc:chgData name="상훈 조" userId="2e159d56e3a81d8b" providerId="LiveId" clId="{A91B6E3C-AF89-4094-AF56-B55AA6355459}" dt="2026-09-27T04:00:20.755" v="1926" actId="20577"/>
        <pc:sldMkLst>
          <pc:docMk/>
          <pc:sldMk cId="3949191909" sldId="358"/>
        </pc:sldMkLst>
        <pc:spChg chg="mod">
          <ac:chgData name="상훈 조" userId="2e159d56e3a81d8b" providerId="LiveId" clId="{A91B6E3C-AF89-4094-AF56-B55AA6355459}" dt="2026-09-27T03:16:10.483" v="1833"/>
          <ac:spMkLst>
            <pc:docMk/>
            <pc:sldMk cId="3949191909" sldId="358"/>
            <ac:spMk id="3" creationId="{DA70C7EB-56B2-3918-CB16-CF1FFD928E80}"/>
          </ac:spMkLst>
        </pc:spChg>
        <pc:spChg chg="mod">
          <ac:chgData name="상훈 조" userId="2e159d56e3a81d8b" providerId="LiveId" clId="{A91B6E3C-AF89-4094-AF56-B55AA6355459}" dt="2026-09-27T04:00:20.755" v="1926" actId="20577"/>
          <ac:spMkLst>
            <pc:docMk/>
            <pc:sldMk cId="3949191909" sldId="358"/>
            <ac:spMk id="4" creationId="{8CD08D45-CFD5-E45D-B465-7A9C9C07F686}"/>
          </ac:spMkLst>
        </pc:spChg>
        <pc:spChg chg="mod">
          <ac:chgData name="상훈 조" userId="2e159d56e3a81d8b" providerId="LiveId" clId="{A91B6E3C-AF89-4094-AF56-B55AA6355459}" dt="2026-09-27T04:00:08.909" v="1921" actId="1076"/>
          <ac:spMkLst>
            <pc:docMk/>
            <pc:sldMk cId="3949191909" sldId="358"/>
            <ac:spMk id="10" creationId="{971B5D6A-3B1D-3831-EE52-CB785CA88A17}"/>
          </ac:spMkLst>
        </pc:spChg>
        <pc:spChg chg="mod">
          <ac:chgData name="상훈 조" userId="2e159d56e3a81d8b" providerId="LiveId" clId="{A91B6E3C-AF89-4094-AF56-B55AA6355459}" dt="2026-09-27T04:00:16.611" v="1925" actId="1076"/>
          <ac:spMkLst>
            <pc:docMk/>
            <pc:sldMk cId="3949191909" sldId="358"/>
            <ac:spMk id="11" creationId="{C01F56EF-25D7-55D0-0BE0-9793CDAD0666}"/>
          </ac:spMkLst>
        </pc:spChg>
        <pc:picChg chg="mod">
          <ac:chgData name="상훈 조" userId="2e159d56e3a81d8b" providerId="LiveId" clId="{A91B6E3C-AF89-4094-AF56-B55AA6355459}" dt="2026-09-27T03:59:52.830" v="1902" actId="1076"/>
          <ac:picMkLst>
            <pc:docMk/>
            <pc:sldMk cId="3949191909" sldId="358"/>
            <ac:picMk id="9" creationId="{49FBF543-3061-10ED-DD22-E30276DFC8F3}"/>
          </ac:picMkLst>
        </pc:picChg>
        <pc:picChg chg="mod">
          <ac:chgData name="상훈 조" userId="2e159d56e3a81d8b" providerId="LiveId" clId="{A91B6E3C-AF89-4094-AF56-B55AA6355459}" dt="2026-09-27T03:59:54.976" v="1903" actId="1076"/>
          <ac:picMkLst>
            <pc:docMk/>
            <pc:sldMk cId="3949191909" sldId="358"/>
            <ac:picMk id="13" creationId="{0CEC2EA9-88C6-13B5-6EFA-239AC53D3621}"/>
          </ac:picMkLst>
        </pc:picChg>
      </pc:sldChg>
      <pc:sldChg chg="addSp delSp modSp add del mod">
        <pc:chgData name="상훈 조" userId="2e159d56e3a81d8b" providerId="LiveId" clId="{A91B6E3C-AF89-4094-AF56-B55AA6355459}" dt="2026-09-27T04:36:43.033" v="2404" actId="1035"/>
        <pc:sldMkLst>
          <pc:docMk/>
          <pc:sldMk cId="2157956302" sldId="359"/>
        </pc:sldMkLst>
        <pc:spChg chg="mod">
          <ac:chgData name="상훈 조" userId="2e159d56e3a81d8b" providerId="LiveId" clId="{A91B6E3C-AF89-4094-AF56-B55AA6355459}" dt="2026-09-27T04:18:12.688" v="2002" actId="20577"/>
          <ac:spMkLst>
            <pc:docMk/>
            <pc:sldMk cId="2157956302" sldId="359"/>
            <ac:spMk id="2" creationId="{DA65ACFC-F7BD-E794-AF0B-0536DD35DB5B}"/>
          </ac:spMkLst>
        </pc:spChg>
        <pc:spChg chg="mod">
          <ac:chgData name="상훈 조" userId="2e159d56e3a81d8b" providerId="LiveId" clId="{A91B6E3C-AF89-4094-AF56-B55AA6355459}" dt="2026-09-27T04:07:27.288" v="1976" actId="20577"/>
          <ac:spMkLst>
            <pc:docMk/>
            <pc:sldMk cId="2157956302" sldId="359"/>
            <ac:spMk id="3" creationId="{1EFCA71C-7F96-1732-B594-93C2A58755FB}"/>
          </ac:spMkLst>
        </pc:spChg>
        <pc:spChg chg="add mod">
          <ac:chgData name="상훈 조" userId="2e159d56e3a81d8b" providerId="LiveId" clId="{A91B6E3C-AF89-4094-AF56-B55AA6355459}" dt="2026-09-27T04:25:52.662" v="2154" actId="255"/>
          <ac:spMkLst>
            <pc:docMk/>
            <pc:sldMk cId="2157956302" sldId="359"/>
            <ac:spMk id="26" creationId="{54671653-B61F-346E-D00A-9716C51EB21B}"/>
          </ac:spMkLst>
        </pc:spChg>
        <pc:spChg chg="add mod">
          <ac:chgData name="상훈 조" userId="2e159d56e3a81d8b" providerId="LiveId" clId="{A91B6E3C-AF89-4094-AF56-B55AA6355459}" dt="2026-09-27T04:36:43.033" v="2404" actId="1035"/>
          <ac:spMkLst>
            <pc:docMk/>
            <pc:sldMk cId="2157956302" sldId="359"/>
            <ac:spMk id="28" creationId="{D2DE8FDE-451E-84D8-5B06-92AD5C9FCA30}"/>
          </ac:spMkLst>
        </pc:spChg>
        <pc:spChg chg="add mod">
          <ac:chgData name="상훈 조" userId="2e159d56e3a81d8b" providerId="LiveId" clId="{A91B6E3C-AF89-4094-AF56-B55AA6355459}" dt="2026-09-27T04:36:43.033" v="2404" actId="1035"/>
          <ac:spMkLst>
            <pc:docMk/>
            <pc:sldMk cId="2157956302" sldId="359"/>
            <ac:spMk id="30" creationId="{B34ABF6F-B8D6-A2C1-0FF0-65896B70B608}"/>
          </ac:spMkLst>
        </pc:spChg>
        <pc:spChg chg="add mod">
          <ac:chgData name="상훈 조" userId="2e159d56e3a81d8b" providerId="LiveId" clId="{A91B6E3C-AF89-4094-AF56-B55AA6355459}" dt="2026-09-27T04:36:43.033" v="2404" actId="1035"/>
          <ac:spMkLst>
            <pc:docMk/>
            <pc:sldMk cId="2157956302" sldId="359"/>
            <ac:spMk id="32" creationId="{3ABA550F-F4E2-93F4-978C-DA633A4F2843}"/>
          </ac:spMkLst>
        </pc:spChg>
        <pc:spChg chg="add mod">
          <ac:chgData name="상훈 조" userId="2e159d56e3a81d8b" providerId="LiveId" clId="{A91B6E3C-AF89-4094-AF56-B55AA6355459}" dt="2026-09-27T04:36:43.033" v="2404" actId="1035"/>
          <ac:spMkLst>
            <pc:docMk/>
            <pc:sldMk cId="2157956302" sldId="359"/>
            <ac:spMk id="34" creationId="{CA8BD197-F34C-38FA-B005-0C9A5BBB9CA7}"/>
          </ac:spMkLst>
        </pc:spChg>
        <pc:spChg chg="add mod">
          <ac:chgData name="상훈 조" userId="2e159d56e3a81d8b" providerId="LiveId" clId="{A91B6E3C-AF89-4094-AF56-B55AA6355459}" dt="2026-09-27T04:36:43.033" v="2404" actId="1035"/>
          <ac:spMkLst>
            <pc:docMk/>
            <pc:sldMk cId="2157956302" sldId="359"/>
            <ac:spMk id="54" creationId="{7324E5CF-276A-1516-A48B-6453A9083895}"/>
          </ac:spMkLst>
        </pc:spChg>
        <pc:spChg chg="add mod">
          <ac:chgData name="상훈 조" userId="2e159d56e3a81d8b" providerId="LiveId" clId="{A91B6E3C-AF89-4094-AF56-B55AA6355459}" dt="2026-09-27T04:36:43.033" v="2404" actId="1035"/>
          <ac:spMkLst>
            <pc:docMk/>
            <pc:sldMk cId="2157956302" sldId="359"/>
            <ac:spMk id="56" creationId="{530E17D7-0496-54B3-D223-A50883065579}"/>
          </ac:spMkLst>
        </pc:spChg>
        <pc:spChg chg="add mod">
          <ac:chgData name="상훈 조" userId="2e159d56e3a81d8b" providerId="LiveId" clId="{A91B6E3C-AF89-4094-AF56-B55AA6355459}" dt="2026-09-27T04:36:43.033" v="2404" actId="1035"/>
          <ac:spMkLst>
            <pc:docMk/>
            <pc:sldMk cId="2157956302" sldId="359"/>
            <ac:spMk id="58" creationId="{AA7EB26C-5992-C9A0-812B-A322AF4DA02F}"/>
          </ac:spMkLst>
        </pc:spChg>
        <pc:spChg chg="add mod">
          <ac:chgData name="상훈 조" userId="2e159d56e3a81d8b" providerId="LiveId" clId="{A91B6E3C-AF89-4094-AF56-B55AA6355459}" dt="2026-09-27T04:36:43.033" v="2404" actId="1035"/>
          <ac:spMkLst>
            <pc:docMk/>
            <pc:sldMk cId="2157956302" sldId="359"/>
            <ac:spMk id="60" creationId="{17646C98-546E-0B4D-E230-6C6A12CF1038}"/>
          </ac:spMkLst>
        </pc:spChg>
      </pc:sldChg>
      <pc:sldChg chg="modSp add mod">
        <pc:chgData name="상훈 조" userId="2e159d56e3a81d8b" providerId="LiveId" clId="{A91B6E3C-AF89-4094-AF56-B55AA6355459}" dt="2026-09-27T00:43:44.596" v="95" actId="20577"/>
        <pc:sldMkLst>
          <pc:docMk/>
          <pc:sldMk cId="1499176907" sldId="360"/>
        </pc:sldMkLst>
        <pc:spChg chg="mod">
          <ac:chgData name="상훈 조" userId="2e159d56e3a81d8b" providerId="LiveId" clId="{A91B6E3C-AF89-4094-AF56-B55AA6355459}" dt="2026-09-27T00:43:44.596" v="95" actId="20577"/>
          <ac:spMkLst>
            <pc:docMk/>
            <pc:sldMk cId="1499176907" sldId="360"/>
            <ac:spMk id="2" creationId="{A1998286-14D1-C45E-D253-F8D9CC124715}"/>
          </ac:spMkLst>
        </pc:spChg>
      </pc:sldChg>
      <pc:sldChg chg="modSp add mod">
        <pc:chgData name="상훈 조" userId="2e159d56e3a81d8b" providerId="LiveId" clId="{A91B6E3C-AF89-4094-AF56-B55AA6355459}" dt="2026-09-27T00:45:06.248" v="109" actId="20577"/>
        <pc:sldMkLst>
          <pc:docMk/>
          <pc:sldMk cId="2367256114" sldId="361"/>
        </pc:sldMkLst>
        <pc:spChg chg="mod">
          <ac:chgData name="상훈 조" userId="2e159d56e3a81d8b" providerId="LiveId" clId="{A91B6E3C-AF89-4094-AF56-B55AA6355459}" dt="2026-09-27T00:45:06.248" v="109" actId="20577"/>
          <ac:spMkLst>
            <pc:docMk/>
            <pc:sldMk cId="2367256114" sldId="361"/>
            <ac:spMk id="2" creationId="{86654406-2435-B5CB-969D-840EC52FAA97}"/>
          </ac:spMkLst>
        </pc:spChg>
      </pc:sldChg>
      <pc:sldChg chg="addSp delSp modSp add mod modNotesTx">
        <pc:chgData name="상훈 조" userId="2e159d56e3a81d8b" providerId="LiveId" clId="{A91B6E3C-AF89-4094-AF56-B55AA6355459}" dt="2026-09-27T04:39:44.120" v="2514" actId="1036"/>
        <pc:sldMkLst>
          <pc:docMk/>
          <pc:sldMk cId="2611449028" sldId="364"/>
        </pc:sldMkLst>
        <pc:spChg chg="mod">
          <ac:chgData name="상훈 조" userId="2e159d56e3a81d8b" providerId="LiveId" clId="{A91B6E3C-AF89-4094-AF56-B55AA6355459}" dt="2026-09-27T01:26:56.368" v="638" actId="20577"/>
          <ac:spMkLst>
            <pc:docMk/>
            <pc:sldMk cId="2611449028" sldId="364"/>
            <ac:spMk id="2" creationId="{69ADFA2B-BA52-1FBD-F43A-2DCDD2B30C6F}"/>
          </ac:spMkLst>
        </pc:spChg>
        <pc:spChg chg="mod">
          <ac:chgData name="상훈 조" userId="2e159d56e3a81d8b" providerId="LiveId" clId="{A91B6E3C-AF89-4094-AF56-B55AA6355459}" dt="2026-09-27T01:25:50.711" v="458" actId="20577"/>
          <ac:spMkLst>
            <pc:docMk/>
            <pc:sldMk cId="2611449028" sldId="364"/>
            <ac:spMk id="3" creationId="{D6BC41E8-7C00-70EA-9C45-AC5BA00B896A}"/>
          </ac:spMkLst>
        </pc:spChg>
        <pc:spChg chg="add mod">
          <ac:chgData name="상훈 조" userId="2e159d56e3a81d8b" providerId="LiveId" clId="{A91B6E3C-AF89-4094-AF56-B55AA6355459}" dt="2026-09-27T04:39:44.120" v="2514" actId="1036"/>
          <ac:spMkLst>
            <pc:docMk/>
            <pc:sldMk cId="2611449028" sldId="364"/>
            <ac:spMk id="4" creationId="{B4A4B0D7-1849-BA25-A03C-22ABF79AF93D}"/>
          </ac:spMkLst>
        </pc:spChg>
        <pc:spChg chg="add mod">
          <ac:chgData name="상훈 조" userId="2e159d56e3a81d8b" providerId="LiveId" clId="{A91B6E3C-AF89-4094-AF56-B55AA6355459}" dt="2026-09-27T02:21:15.845" v="1416" actId="1076"/>
          <ac:spMkLst>
            <pc:docMk/>
            <pc:sldMk cId="2611449028" sldId="364"/>
            <ac:spMk id="9" creationId="{221BE15F-5826-E46F-FF29-AA9DE5BA0173}"/>
          </ac:spMkLst>
        </pc:spChg>
        <pc:spChg chg="add del mod">
          <ac:chgData name="상훈 조" userId="2e159d56e3a81d8b" providerId="LiveId" clId="{A91B6E3C-AF89-4094-AF56-B55AA6355459}" dt="2026-09-27T02:21:23.143" v="1417" actId="1076"/>
          <ac:spMkLst>
            <pc:docMk/>
            <pc:sldMk cId="2611449028" sldId="364"/>
            <ac:spMk id="11" creationId="{F0CC7B50-CB18-2286-C8BC-1C37EB0C4270}"/>
          </ac:spMkLst>
        </pc:spChg>
        <pc:spChg chg="add mod">
          <ac:chgData name="상훈 조" userId="2e159d56e3a81d8b" providerId="LiveId" clId="{A91B6E3C-AF89-4094-AF56-B55AA6355459}" dt="2026-09-27T02:21:23.143" v="1417" actId="1076"/>
          <ac:spMkLst>
            <pc:docMk/>
            <pc:sldMk cId="2611449028" sldId="364"/>
            <ac:spMk id="13" creationId="{8FAB21BD-CA9B-900C-7122-A2825215F02D}"/>
          </ac:spMkLst>
        </pc:spChg>
        <pc:spChg chg="add mod">
          <ac:chgData name="상훈 조" userId="2e159d56e3a81d8b" providerId="LiveId" clId="{A91B6E3C-AF89-4094-AF56-B55AA6355459}" dt="2026-09-27T02:21:23.143" v="1417" actId="1076"/>
          <ac:spMkLst>
            <pc:docMk/>
            <pc:sldMk cId="2611449028" sldId="364"/>
            <ac:spMk id="15" creationId="{D6927F35-20A8-F241-CD89-7173ED127DC6}"/>
          </ac:spMkLst>
        </pc:spChg>
        <pc:spChg chg="add mod">
          <ac:chgData name="상훈 조" userId="2e159d56e3a81d8b" providerId="LiveId" clId="{A91B6E3C-AF89-4094-AF56-B55AA6355459}" dt="2026-09-27T04:37:31.984" v="2412" actId="113"/>
          <ac:spMkLst>
            <pc:docMk/>
            <pc:sldMk cId="2611449028" sldId="364"/>
            <ac:spMk id="17" creationId="{E8468B77-1606-C8B9-4C86-8ED12E217990}"/>
          </ac:spMkLst>
        </pc:spChg>
        <pc:picChg chg="add mod">
          <ac:chgData name="상훈 조" userId="2e159d56e3a81d8b" providerId="LiveId" clId="{A91B6E3C-AF89-4094-AF56-B55AA6355459}" dt="2026-09-27T01:39:18.632" v="766" actId="1076"/>
          <ac:picMkLst>
            <pc:docMk/>
            <pc:sldMk cId="2611449028" sldId="364"/>
            <ac:picMk id="7" creationId="{3756315A-06AE-A7F6-6DB9-CF7669B22916}"/>
          </ac:picMkLst>
        </pc:picChg>
      </pc:sldChg>
      <pc:sldChg chg="addSp delSp modSp add mod modNotesTx">
        <pc:chgData name="상훈 조" userId="2e159d56e3a81d8b" providerId="LiveId" clId="{A91B6E3C-AF89-4094-AF56-B55AA6355459}" dt="2026-09-27T04:40:16.966" v="2574" actId="20577"/>
        <pc:sldMkLst>
          <pc:docMk/>
          <pc:sldMk cId="8094436" sldId="365"/>
        </pc:sldMkLst>
        <pc:spChg chg="mod">
          <ac:chgData name="상훈 조" userId="2e159d56e3a81d8b" providerId="LiveId" clId="{A91B6E3C-AF89-4094-AF56-B55AA6355459}" dt="2026-09-27T01:48:10.963" v="980" actId="1076"/>
          <ac:spMkLst>
            <pc:docMk/>
            <pc:sldMk cId="8094436" sldId="365"/>
            <ac:spMk id="9" creationId="{5235DA3C-849F-CB76-5A9E-9116CC0137C2}"/>
          </ac:spMkLst>
        </pc:spChg>
        <pc:spChg chg="add mod">
          <ac:chgData name="상훈 조" userId="2e159d56e3a81d8b" providerId="LiveId" clId="{A91B6E3C-AF89-4094-AF56-B55AA6355459}" dt="2026-09-27T01:45:24.703" v="932" actId="1076"/>
          <ac:spMkLst>
            <pc:docMk/>
            <pc:sldMk cId="8094436" sldId="365"/>
            <ac:spMk id="16" creationId="{6C0421C0-D3FB-1D8B-B86B-CDBDBBBEF99A}"/>
          </ac:spMkLst>
        </pc:spChg>
        <pc:spChg chg="mod">
          <ac:chgData name="상훈 조" userId="2e159d56e3a81d8b" providerId="LiveId" clId="{A91B6E3C-AF89-4094-AF56-B55AA6355459}" dt="2026-09-27T04:40:16.966" v="2574" actId="20577"/>
          <ac:spMkLst>
            <pc:docMk/>
            <pc:sldMk cId="8094436" sldId="365"/>
            <ac:spMk id="19" creationId="{4A23376A-399F-AED1-1BD3-61248DEBA470}"/>
          </ac:spMkLst>
        </pc:spChg>
        <pc:spChg chg="add mod">
          <ac:chgData name="상훈 조" userId="2e159d56e3a81d8b" providerId="LiveId" clId="{A91B6E3C-AF89-4094-AF56-B55AA6355459}" dt="2026-09-27T01:48:25.266" v="981" actId="1076"/>
          <ac:spMkLst>
            <pc:docMk/>
            <pc:sldMk cId="8094436" sldId="365"/>
            <ac:spMk id="25" creationId="{22983041-FCEA-D105-C2F9-DEBD80817279}"/>
          </ac:spMkLst>
        </pc:spChg>
        <pc:spChg chg="add mod">
          <ac:chgData name="상훈 조" userId="2e159d56e3a81d8b" providerId="LiveId" clId="{A91B6E3C-AF89-4094-AF56-B55AA6355459}" dt="2026-09-27T01:49:05.560" v="990" actId="1076"/>
          <ac:spMkLst>
            <pc:docMk/>
            <pc:sldMk cId="8094436" sldId="365"/>
            <ac:spMk id="27" creationId="{576C6186-D683-8AF8-8C7E-FB3ACDDA872D}"/>
          </ac:spMkLst>
        </pc:spChg>
        <pc:spChg chg="add mod">
          <ac:chgData name="상훈 조" userId="2e159d56e3a81d8b" providerId="LiveId" clId="{A91B6E3C-AF89-4094-AF56-B55AA6355459}" dt="2026-09-27T01:51:35.278" v="1022" actId="1036"/>
          <ac:spMkLst>
            <pc:docMk/>
            <pc:sldMk cId="8094436" sldId="365"/>
            <ac:spMk id="33" creationId="{9FBF5790-7BA1-0758-9215-1C1FAC1541ED}"/>
          </ac:spMkLst>
        </pc:spChg>
        <pc:spChg chg="add mod">
          <ac:chgData name="상훈 조" userId="2e159d56e3a81d8b" providerId="LiveId" clId="{A91B6E3C-AF89-4094-AF56-B55AA6355459}" dt="2026-09-27T01:51:44.819" v="1024" actId="1076"/>
          <ac:spMkLst>
            <pc:docMk/>
            <pc:sldMk cId="8094436" sldId="365"/>
            <ac:spMk id="35" creationId="{04F0D45B-8978-17AC-23EB-044A11A9C6C2}"/>
          </ac:spMkLst>
        </pc:spChg>
        <pc:spChg chg="add mod">
          <ac:chgData name="상훈 조" userId="2e159d56e3a81d8b" providerId="LiveId" clId="{A91B6E3C-AF89-4094-AF56-B55AA6355459}" dt="2026-09-27T01:47:04.691" v="969" actId="1037"/>
          <ac:spMkLst>
            <pc:docMk/>
            <pc:sldMk cId="8094436" sldId="365"/>
            <ac:spMk id="46" creationId="{64ADF1BA-D8AC-E923-DC16-424B12B6B143}"/>
          </ac:spMkLst>
        </pc:spChg>
        <pc:spChg chg="add mod">
          <ac:chgData name="상훈 조" userId="2e159d56e3a81d8b" providerId="LiveId" clId="{A91B6E3C-AF89-4094-AF56-B55AA6355459}" dt="2026-09-27T01:47:04.691" v="969" actId="1037"/>
          <ac:spMkLst>
            <pc:docMk/>
            <pc:sldMk cId="8094436" sldId="365"/>
            <ac:spMk id="48" creationId="{AD5C8269-05D7-0298-B267-4EAA4A769B48}"/>
          </ac:spMkLst>
        </pc:spChg>
        <pc:spChg chg="add mod">
          <ac:chgData name="상훈 조" userId="2e159d56e3a81d8b" providerId="LiveId" clId="{A91B6E3C-AF89-4094-AF56-B55AA6355459}" dt="2026-09-27T01:48:25.266" v="981" actId="1076"/>
          <ac:spMkLst>
            <pc:docMk/>
            <pc:sldMk cId="8094436" sldId="365"/>
            <ac:spMk id="51" creationId="{2F209CE3-A45E-CD82-6DB9-36CDC37D754C}"/>
          </ac:spMkLst>
        </pc:spChg>
        <pc:spChg chg="add mod">
          <ac:chgData name="상훈 조" userId="2e159d56e3a81d8b" providerId="LiveId" clId="{A91B6E3C-AF89-4094-AF56-B55AA6355459}" dt="2026-09-27T01:48:25.266" v="981" actId="1076"/>
          <ac:spMkLst>
            <pc:docMk/>
            <pc:sldMk cId="8094436" sldId="365"/>
            <ac:spMk id="53" creationId="{B0431246-B8F7-6B73-4339-42680334CC60}"/>
          </ac:spMkLst>
        </pc:spChg>
        <pc:spChg chg="add mod">
          <ac:chgData name="상훈 조" userId="2e159d56e3a81d8b" providerId="LiveId" clId="{A91B6E3C-AF89-4094-AF56-B55AA6355459}" dt="2026-09-27T01:51:14.051" v="1019" actId="1076"/>
          <ac:spMkLst>
            <pc:docMk/>
            <pc:sldMk cId="8094436" sldId="365"/>
            <ac:spMk id="55" creationId="{3157D8B1-07C2-BA09-AA73-EA7B6CF0A74A}"/>
          </ac:spMkLst>
        </pc:spChg>
        <pc:spChg chg="add mod">
          <ac:chgData name="상훈 조" userId="2e159d56e3a81d8b" providerId="LiveId" clId="{A91B6E3C-AF89-4094-AF56-B55AA6355459}" dt="2026-09-27T01:51:14.051" v="1019" actId="1076"/>
          <ac:spMkLst>
            <pc:docMk/>
            <pc:sldMk cId="8094436" sldId="365"/>
            <ac:spMk id="57" creationId="{EEA1EAE5-D227-19EB-E571-75FCB7B8FE7D}"/>
          </ac:spMkLst>
        </pc:spChg>
        <pc:spChg chg="add mod">
          <ac:chgData name="상훈 조" userId="2e159d56e3a81d8b" providerId="LiveId" clId="{A91B6E3C-AF89-4094-AF56-B55AA6355459}" dt="2026-09-27T01:51:55.042" v="1027" actId="1076"/>
          <ac:spMkLst>
            <pc:docMk/>
            <pc:sldMk cId="8094436" sldId="365"/>
            <ac:spMk id="59" creationId="{E2E490DC-D0BD-F7BE-1C32-E384475203A5}"/>
          </ac:spMkLst>
        </pc:spChg>
        <pc:spChg chg="add mod">
          <ac:chgData name="상훈 조" userId="2e159d56e3a81d8b" providerId="LiveId" clId="{A91B6E3C-AF89-4094-AF56-B55AA6355459}" dt="2026-09-27T01:51:55.042" v="1027" actId="1076"/>
          <ac:spMkLst>
            <pc:docMk/>
            <pc:sldMk cId="8094436" sldId="365"/>
            <ac:spMk id="61" creationId="{0C8B4B77-8F53-7549-BA51-F6FA068CDA5E}"/>
          </ac:spMkLst>
        </pc:spChg>
        <pc:spChg chg="add mod">
          <ac:chgData name="상훈 조" userId="2e159d56e3a81d8b" providerId="LiveId" clId="{A91B6E3C-AF89-4094-AF56-B55AA6355459}" dt="2026-09-27T01:52:29.183" v="1039" actId="1076"/>
          <ac:spMkLst>
            <pc:docMk/>
            <pc:sldMk cId="8094436" sldId="365"/>
            <ac:spMk id="63" creationId="{A11BB6D6-3684-049B-664F-C0C52144DFA6}"/>
          </ac:spMkLst>
        </pc:spChg>
        <pc:spChg chg="add mod">
          <ac:chgData name="상훈 조" userId="2e159d56e3a81d8b" providerId="LiveId" clId="{A91B6E3C-AF89-4094-AF56-B55AA6355459}" dt="2026-09-27T01:54:53.326" v="1324" actId="2710"/>
          <ac:spMkLst>
            <pc:docMk/>
            <pc:sldMk cId="8094436" sldId="365"/>
            <ac:spMk id="65" creationId="{56C0DCBC-8560-2445-381A-78A30489C4A2}"/>
          </ac:spMkLst>
        </pc:spChg>
      </pc:sldChg>
      <pc:sldChg chg="modSp add mod">
        <pc:chgData name="상훈 조" userId="2e159d56e3a81d8b" providerId="LiveId" clId="{A91B6E3C-AF89-4094-AF56-B55AA6355459}" dt="2026-09-27T01:58:19.185" v="1351" actId="20577"/>
        <pc:sldMkLst>
          <pc:docMk/>
          <pc:sldMk cId="3495472077" sldId="366"/>
        </pc:sldMkLst>
        <pc:spChg chg="mod">
          <ac:chgData name="상훈 조" userId="2e159d56e3a81d8b" providerId="LiveId" clId="{A91B6E3C-AF89-4094-AF56-B55AA6355459}" dt="2026-09-27T01:58:19.185" v="1351" actId="20577"/>
          <ac:spMkLst>
            <pc:docMk/>
            <pc:sldMk cId="3495472077" sldId="366"/>
            <ac:spMk id="2" creationId="{8CD8B0F7-3E89-B9F8-9471-EA68D6FAFDD6}"/>
          </ac:spMkLst>
        </pc:spChg>
      </pc:sldChg>
      <pc:sldChg chg="modSp add mod">
        <pc:chgData name="상훈 조" userId="2e159d56e3a81d8b" providerId="LiveId" clId="{A91B6E3C-AF89-4094-AF56-B55AA6355459}" dt="2026-09-27T03:01:23.339" v="1819" actId="20577"/>
        <pc:sldMkLst>
          <pc:docMk/>
          <pc:sldMk cId="2674237989" sldId="367"/>
        </pc:sldMkLst>
        <pc:spChg chg="mod">
          <ac:chgData name="상훈 조" userId="2e159d56e3a81d8b" providerId="LiveId" clId="{A91B6E3C-AF89-4094-AF56-B55AA6355459}" dt="2026-09-27T02:59:05.816" v="1736" actId="20577"/>
          <ac:spMkLst>
            <pc:docMk/>
            <pc:sldMk cId="2674237989" sldId="367"/>
            <ac:spMk id="2" creationId="{84FD7E6B-A056-39A2-273D-9DC771F772F1}"/>
          </ac:spMkLst>
        </pc:spChg>
        <pc:spChg chg="mod">
          <ac:chgData name="상훈 조" userId="2e159d56e3a81d8b" providerId="LiveId" clId="{A91B6E3C-AF89-4094-AF56-B55AA6355459}" dt="2026-09-27T02:34:39.926" v="1557" actId="20577"/>
          <ac:spMkLst>
            <pc:docMk/>
            <pc:sldMk cId="2674237989" sldId="367"/>
            <ac:spMk id="3" creationId="{C2EC542F-141F-B1C6-F68C-F13DC6359E78}"/>
          </ac:spMkLst>
        </pc:spChg>
        <pc:spChg chg="mod">
          <ac:chgData name="상훈 조" userId="2e159d56e3a81d8b" providerId="LiveId" clId="{A91B6E3C-AF89-4094-AF56-B55AA6355459}" dt="2026-09-27T03:01:23.339" v="1819" actId="20577"/>
          <ac:spMkLst>
            <pc:docMk/>
            <pc:sldMk cId="2674237989" sldId="367"/>
            <ac:spMk id="6" creationId="{95729DE0-2BB1-2930-7B34-13B28CD62D37}"/>
          </ac:spMkLst>
        </pc:spChg>
      </pc:sldChg>
      <pc:sldChg chg="modSp add mod">
        <pc:chgData name="상훈 조" userId="2e159d56e3a81d8b" providerId="LiveId" clId="{A91B6E3C-AF89-4094-AF56-B55AA6355459}" dt="2026-09-27T04:36:48.291" v="2409" actId="1035"/>
        <pc:sldMkLst>
          <pc:docMk/>
          <pc:sldMk cId="4253698831" sldId="369"/>
        </pc:sldMkLst>
        <pc:spChg chg="mod">
          <ac:chgData name="상훈 조" userId="2e159d56e3a81d8b" providerId="LiveId" clId="{A91B6E3C-AF89-4094-AF56-B55AA6355459}" dt="2026-09-27T04:27:03.462" v="2162" actId="20577"/>
          <ac:spMkLst>
            <pc:docMk/>
            <pc:sldMk cId="4253698831" sldId="369"/>
            <ac:spMk id="26" creationId="{A1F76259-D045-7D26-8171-1C0A6A2E3268}"/>
          </ac:spMkLst>
        </pc:spChg>
        <pc:spChg chg="mod">
          <ac:chgData name="상훈 조" userId="2e159d56e3a81d8b" providerId="LiveId" clId="{A91B6E3C-AF89-4094-AF56-B55AA6355459}" dt="2026-09-27T04:36:48.291" v="2409" actId="1035"/>
          <ac:spMkLst>
            <pc:docMk/>
            <pc:sldMk cId="4253698831" sldId="369"/>
            <ac:spMk id="28" creationId="{9F1AFDDD-B4D1-3C7D-3300-E47FBA96FC27}"/>
          </ac:spMkLst>
        </pc:spChg>
        <pc:spChg chg="mod">
          <ac:chgData name="상훈 조" userId="2e159d56e3a81d8b" providerId="LiveId" clId="{A91B6E3C-AF89-4094-AF56-B55AA6355459}" dt="2026-09-27T04:36:48.291" v="2409" actId="1035"/>
          <ac:spMkLst>
            <pc:docMk/>
            <pc:sldMk cId="4253698831" sldId="369"/>
            <ac:spMk id="30" creationId="{265B4638-26F6-44A6-B389-32909777E6F0}"/>
          </ac:spMkLst>
        </pc:spChg>
        <pc:spChg chg="mod">
          <ac:chgData name="상훈 조" userId="2e159d56e3a81d8b" providerId="LiveId" clId="{A91B6E3C-AF89-4094-AF56-B55AA6355459}" dt="2026-09-27T04:36:48.291" v="2409" actId="1035"/>
          <ac:spMkLst>
            <pc:docMk/>
            <pc:sldMk cId="4253698831" sldId="369"/>
            <ac:spMk id="32" creationId="{8D14B3E1-F594-20F0-B8F6-8ACF6BC563EB}"/>
          </ac:spMkLst>
        </pc:spChg>
        <pc:spChg chg="mod">
          <ac:chgData name="상훈 조" userId="2e159d56e3a81d8b" providerId="LiveId" clId="{A91B6E3C-AF89-4094-AF56-B55AA6355459}" dt="2026-09-27T04:36:48.291" v="2409" actId="1035"/>
          <ac:spMkLst>
            <pc:docMk/>
            <pc:sldMk cId="4253698831" sldId="369"/>
            <ac:spMk id="34" creationId="{1B17B092-5A73-AFAC-4589-1001BBCE9F3E}"/>
          </ac:spMkLst>
        </pc:spChg>
        <pc:spChg chg="mod">
          <ac:chgData name="상훈 조" userId="2e159d56e3a81d8b" providerId="LiveId" clId="{A91B6E3C-AF89-4094-AF56-B55AA6355459}" dt="2026-09-27T04:36:48.291" v="2409" actId="1035"/>
          <ac:spMkLst>
            <pc:docMk/>
            <pc:sldMk cId="4253698831" sldId="369"/>
            <ac:spMk id="54" creationId="{D0E5E376-C28F-3A64-2454-FA00740ED26E}"/>
          </ac:spMkLst>
        </pc:spChg>
        <pc:spChg chg="mod">
          <ac:chgData name="상훈 조" userId="2e159d56e3a81d8b" providerId="LiveId" clId="{A91B6E3C-AF89-4094-AF56-B55AA6355459}" dt="2026-09-27T04:36:48.291" v="2409" actId="1035"/>
          <ac:spMkLst>
            <pc:docMk/>
            <pc:sldMk cId="4253698831" sldId="369"/>
            <ac:spMk id="56" creationId="{D64DE82F-93CC-8070-8C3C-006A8087BA4F}"/>
          </ac:spMkLst>
        </pc:spChg>
        <pc:spChg chg="mod">
          <ac:chgData name="상훈 조" userId="2e159d56e3a81d8b" providerId="LiveId" clId="{A91B6E3C-AF89-4094-AF56-B55AA6355459}" dt="2026-09-27T04:36:48.291" v="2409" actId="1035"/>
          <ac:spMkLst>
            <pc:docMk/>
            <pc:sldMk cId="4253698831" sldId="369"/>
            <ac:spMk id="58" creationId="{A3CC4045-560A-F0A4-6921-81AF56692032}"/>
          </ac:spMkLst>
        </pc:spChg>
        <pc:spChg chg="mod">
          <ac:chgData name="상훈 조" userId="2e159d56e3a81d8b" providerId="LiveId" clId="{A91B6E3C-AF89-4094-AF56-B55AA6355459}" dt="2026-09-27T04:36:48.291" v="2409" actId="1035"/>
          <ac:spMkLst>
            <pc:docMk/>
            <pc:sldMk cId="4253698831" sldId="369"/>
            <ac:spMk id="60" creationId="{129CC96D-A617-BACA-9E1E-B3025DD58185}"/>
          </ac:spMkLst>
        </pc:spChg>
      </pc:sldChg>
      <pc:sldChg chg="addSp delSp modSp add mod">
        <pc:chgData name="상훈 조" userId="2e159d56e3a81d8b" providerId="LiveId" clId="{A91B6E3C-AF89-4094-AF56-B55AA6355459}" dt="2026-10-02T07:21:18.375" v="2890" actId="113"/>
        <pc:sldMkLst>
          <pc:docMk/>
          <pc:sldMk cId="2944338465" sldId="370"/>
        </pc:sldMkLst>
        <pc:spChg chg="mod">
          <ac:chgData name="상훈 조" userId="2e159d56e3a81d8b" providerId="LiveId" clId="{A91B6E3C-AF89-4094-AF56-B55AA6355459}" dt="2026-10-02T07:10:35.329" v="2771"/>
          <ac:spMkLst>
            <pc:docMk/>
            <pc:sldMk cId="2944338465" sldId="370"/>
            <ac:spMk id="2" creationId="{4447F3B4-70CA-346E-B51E-BA04F424518B}"/>
          </ac:spMkLst>
        </pc:spChg>
        <pc:spChg chg="del">
          <ac:chgData name="상훈 조" userId="2e159d56e3a81d8b" providerId="LiveId" clId="{A91B6E3C-AF89-4094-AF56-B55AA6355459}" dt="2026-10-02T06:43:50.509" v="2765" actId="478"/>
          <ac:spMkLst>
            <pc:docMk/>
            <pc:sldMk cId="2944338465" sldId="370"/>
            <ac:spMk id="5" creationId="{A2337AA7-2739-B1B1-119E-A5711156CC45}"/>
          </ac:spMkLst>
        </pc:spChg>
        <pc:spChg chg="add del mod">
          <ac:chgData name="상훈 조" userId="2e159d56e3a81d8b" providerId="LiveId" clId="{A91B6E3C-AF89-4094-AF56-B55AA6355459}" dt="2026-10-02T07:13:17.165" v="2782" actId="478"/>
          <ac:spMkLst>
            <pc:docMk/>
            <pc:sldMk cId="2944338465" sldId="370"/>
            <ac:spMk id="11" creationId="{F270ED08-C227-FE03-DC2D-21714B2373CC}"/>
          </ac:spMkLst>
        </pc:spChg>
        <pc:spChg chg="add del mod">
          <ac:chgData name="상훈 조" userId="2e159d56e3a81d8b" providerId="LiveId" clId="{A91B6E3C-AF89-4094-AF56-B55AA6355459}" dt="2026-10-02T07:13:17.165" v="2782" actId="478"/>
          <ac:spMkLst>
            <pc:docMk/>
            <pc:sldMk cId="2944338465" sldId="370"/>
            <ac:spMk id="14" creationId="{453F62CD-AE7C-3934-6D84-294FE0131599}"/>
          </ac:spMkLst>
        </pc:spChg>
        <pc:spChg chg="add del mod">
          <ac:chgData name="상훈 조" userId="2e159d56e3a81d8b" providerId="LiveId" clId="{A91B6E3C-AF89-4094-AF56-B55AA6355459}" dt="2026-10-02T07:13:17.165" v="2782" actId="478"/>
          <ac:spMkLst>
            <pc:docMk/>
            <pc:sldMk cId="2944338465" sldId="370"/>
            <ac:spMk id="16" creationId="{6D1B06AD-9454-E285-9736-42B611E08B8B}"/>
          </ac:spMkLst>
        </pc:spChg>
        <pc:spChg chg="add del mod">
          <ac:chgData name="상훈 조" userId="2e159d56e3a81d8b" providerId="LiveId" clId="{A91B6E3C-AF89-4094-AF56-B55AA6355459}" dt="2026-10-02T07:13:17.165" v="2782" actId="478"/>
          <ac:spMkLst>
            <pc:docMk/>
            <pc:sldMk cId="2944338465" sldId="370"/>
            <ac:spMk id="18" creationId="{0C9C49D6-C893-7E90-0A51-89BFEE368DA7}"/>
          </ac:spMkLst>
        </pc:spChg>
        <pc:spChg chg="add del mod">
          <ac:chgData name="상훈 조" userId="2e159d56e3a81d8b" providerId="LiveId" clId="{A91B6E3C-AF89-4094-AF56-B55AA6355459}" dt="2026-10-02T07:13:17.165" v="2782" actId="478"/>
          <ac:spMkLst>
            <pc:docMk/>
            <pc:sldMk cId="2944338465" sldId="370"/>
            <ac:spMk id="20" creationId="{BCEBC4FC-9BFD-A77C-C2EE-8306C07886EF}"/>
          </ac:spMkLst>
        </pc:spChg>
        <pc:spChg chg="add del mod">
          <ac:chgData name="상훈 조" userId="2e159d56e3a81d8b" providerId="LiveId" clId="{A91B6E3C-AF89-4094-AF56-B55AA6355459}" dt="2026-10-02T07:13:17.165" v="2782" actId="478"/>
          <ac:spMkLst>
            <pc:docMk/>
            <pc:sldMk cId="2944338465" sldId="370"/>
            <ac:spMk id="22" creationId="{6A5CBE04-3C92-73DA-408F-F898D12FCA48}"/>
          </ac:spMkLst>
        </pc:spChg>
        <pc:spChg chg="add del mod">
          <ac:chgData name="상훈 조" userId="2e159d56e3a81d8b" providerId="LiveId" clId="{A91B6E3C-AF89-4094-AF56-B55AA6355459}" dt="2026-10-02T07:13:17.165" v="2782" actId="478"/>
          <ac:spMkLst>
            <pc:docMk/>
            <pc:sldMk cId="2944338465" sldId="370"/>
            <ac:spMk id="24" creationId="{22F4E387-D3B7-7242-D2C9-51896E23B80D}"/>
          </ac:spMkLst>
        </pc:spChg>
        <pc:spChg chg="add del mod">
          <ac:chgData name="상훈 조" userId="2e159d56e3a81d8b" providerId="LiveId" clId="{A91B6E3C-AF89-4094-AF56-B55AA6355459}" dt="2026-10-02T06:43:53.251" v="2766" actId="478"/>
          <ac:spMkLst>
            <pc:docMk/>
            <pc:sldMk cId="2944338465" sldId="370"/>
            <ac:spMk id="26" creationId="{DA8EE309-E9D7-8037-E1F1-2842031C18BA}"/>
          </ac:spMkLst>
        </pc:spChg>
        <pc:spChg chg="add mod">
          <ac:chgData name="상훈 조" userId="2e159d56e3a81d8b" providerId="LiveId" clId="{A91B6E3C-AF89-4094-AF56-B55AA6355459}" dt="2026-10-02T07:17:45.814" v="2813" actId="1076"/>
          <ac:spMkLst>
            <pc:docMk/>
            <pc:sldMk cId="2944338465" sldId="370"/>
            <ac:spMk id="28" creationId="{4AAF94C3-AC04-AAE5-6A6B-2B5A099ECC62}"/>
          </ac:spMkLst>
        </pc:spChg>
        <pc:spChg chg="add mod">
          <ac:chgData name="상훈 조" userId="2e159d56e3a81d8b" providerId="LiveId" clId="{A91B6E3C-AF89-4094-AF56-B55AA6355459}" dt="2026-10-02T07:17:35.096" v="2809" actId="1076"/>
          <ac:spMkLst>
            <pc:docMk/>
            <pc:sldMk cId="2944338465" sldId="370"/>
            <ac:spMk id="32" creationId="{CE56AD8A-BCB2-91CE-0974-C3324AAE0F1B}"/>
          </ac:spMkLst>
        </pc:spChg>
        <pc:spChg chg="add del">
          <ac:chgData name="상훈 조" userId="2e159d56e3a81d8b" providerId="LiveId" clId="{A91B6E3C-AF89-4094-AF56-B55AA6355459}" dt="2026-10-02T07:15:10.987" v="2786" actId="478"/>
          <ac:spMkLst>
            <pc:docMk/>
            <pc:sldMk cId="2944338465" sldId="370"/>
            <ac:spMk id="36" creationId="{4AFD9CF4-4A0B-76E0-02BB-CC7C784A0A1D}"/>
          </ac:spMkLst>
        </pc:spChg>
        <pc:spChg chg="add del">
          <ac:chgData name="상훈 조" userId="2e159d56e3a81d8b" providerId="LiveId" clId="{A91B6E3C-AF89-4094-AF56-B55AA6355459}" dt="2026-10-02T07:15:09.515" v="2785" actId="478"/>
          <ac:spMkLst>
            <pc:docMk/>
            <pc:sldMk cId="2944338465" sldId="370"/>
            <ac:spMk id="38" creationId="{1D21F8C0-117E-30FC-1AC8-0C89FADD5D92}"/>
          </ac:spMkLst>
        </pc:spChg>
        <pc:spChg chg="add del mod">
          <ac:chgData name="상훈 조" userId="2e159d56e3a81d8b" providerId="LiveId" clId="{A91B6E3C-AF89-4094-AF56-B55AA6355459}" dt="2026-10-02T07:18:18.548" v="2826"/>
          <ac:spMkLst>
            <pc:docMk/>
            <pc:sldMk cId="2944338465" sldId="370"/>
            <ac:spMk id="41" creationId="{3C9C7306-EF32-9188-1DEF-9B8CE70CB804}"/>
          </ac:spMkLst>
        </pc:spChg>
        <pc:graphicFrameChg chg="del">
          <ac:chgData name="상훈 조" userId="2e159d56e3a81d8b" providerId="LiveId" clId="{A91B6E3C-AF89-4094-AF56-B55AA6355459}" dt="2026-10-02T06:09:33.122" v="2746" actId="478"/>
          <ac:graphicFrameMkLst>
            <pc:docMk/>
            <pc:sldMk cId="2944338465" sldId="370"/>
            <ac:graphicFrameMk id="12" creationId="{0DFF8E62-D74D-99A4-26D0-4C53396D54E6}"/>
          </ac:graphicFrameMkLst>
        </pc:graphicFrameChg>
        <pc:graphicFrameChg chg="add mod modGraphic">
          <ac:chgData name="상훈 조" userId="2e159d56e3a81d8b" providerId="LiveId" clId="{A91B6E3C-AF89-4094-AF56-B55AA6355459}" dt="2026-10-02T07:18:54.309" v="2854" actId="20577"/>
          <ac:graphicFrameMkLst>
            <pc:docMk/>
            <pc:sldMk cId="2944338465" sldId="370"/>
            <ac:graphicFrameMk id="30" creationId="{4D259129-0857-BCD9-AADB-1C99DA568DF9}"/>
          </ac:graphicFrameMkLst>
        </pc:graphicFrameChg>
        <pc:graphicFrameChg chg="add mod modGraphic">
          <ac:chgData name="상훈 조" userId="2e159d56e3a81d8b" providerId="LiveId" clId="{A91B6E3C-AF89-4094-AF56-B55AA6355459}" dt="2026-10-02T07:21:18.375" v="2890" actId="113"/>
          <ac:graphicFrameMkLst>
            <pc:docMk/>
            <pc:sldMk cId="2944338465" sldId="370"/>
            <ac:graphicFrameMk id="34" creationId="{585C8242-9947-76AC-63E8-13FAF38DFE30}"/>
          </ac:graphicFrameMkLst>
        </pc:graphicFrameChg>
        <pc:picChg chg="add del mod modCrop">
          <ac:chgData name="상훈 조" userId="2e159d56e3a81d8b" providerId="LiveId" clId="{A91B6E3C-AF89-4094-AF56-B55AA6355459}" dt="2026-10-02T07:13:17.165" v="2782" actId="478"/>
          <ac:picMkLst>
            <pc:docMk/>
            <pc:sldMk cId="2944338465" sldId="370"/>
            <ac:picMk id="6" creationId="{8FBA01FA-1EE4-0E5D-66B5-8915E03CDBC2}"/>
          </ac:picMkLst>
        </pc:picChg>
        <pc:picChg chg="del">
          <ac:chgData name="상훈 조" userId="2e159d56e3a81d8b" providerId="LiveId" clId="{A91B6E3C-AF89-4094-AF56-B55AA6355459}" dt="2026-10-02T06:09:31.777" v="2744" actId="478"/>
          <ac:picMkLst>
            <pc:docMk/>
            <pc:sldMk cId="2944338465" sldId="370"/>
            <ac:picMk id="7" creationId="{0C87D0B3-C1CD-CBFF-D5C0-56A0EB973FDC}"/>
          </ac:picMkLst>
        </pc:picChg>
        <pc:picChg chg="del">
          <ac:chgData name="상훈 조" userId="2e159d56e3a81d8b" providerId="LiveId" clId="{A91B6E3C-AF89-4094-AF56-B55AA6355459}" dt="2026-10-02T06:09:32.182" v="2745" actId="478"/>
          <ac:picMkLst>
            <pc:docMk/>
            <pc:sldMk cId="2944338465" sldId="370"/>
            <ac:picMk id="10" creationId="{C65B10CA-3124-F3D4-D716-E4FB2C9DA0BD}"/>
          </ac:picMkLst>
        </pc:picChg>
        <pc:picChg chg="add">
          <ac:chgData name="상훈 조" userId="2e159d56e3a81d8b" providerId="LiveId" clId="{A91B6E3C-AF89-4094-AF56-B55AA6355459}" dt="2026-10-02T07:13:21.735" v="2783" actId="22"/>
          <ac:picMkLst>
            <pc:docMk/>
            <pc:sldMk cId="2944338465" sldId="370"/>
            <ac:picMk id="40" creationId="{308EED39-86F0-4F42-52C9-AD2BF582D85D}"/>
          </ac:picMkLst>
        </pc:picChg>
      </pc:sldChg>
      <pc:sldChg chg="addSp delSp modSp add del mod setBg">
        <pc:chgData name="상훈 조" userId="2e159d56e3a81d8b" providerId="LiveId" clId="{A91B6E3C-AF89-4094-AF56-B55AA6355459}" dt="2026-10-02T07:15:29.897" v="2789" actId="47"/>
        <pc:sldMkLst>
          <pc:docMk/>
          <pc:sldMk cId="1513316726" sldId="371"/>
        </pc:sldMkLst>
        <pc:spChg chg="del">
          <ac:chgData name="상훈 조" userId="2e159d56e3a81d8b" providerId="LiveId" clId="{A91B6E3C-AF89-4094-AF56-B55AA6355459}" dt="2026-10-02T07:12:45.392" v="2773" actId="478"/>
          <ac:spMkLst>
            <pc:docMk/>
            <pc:sldMk cId="1513316726" sldId="371"/>
            <ac:spMk id="5" creationId="{47742B3E-BD3E-4BE4-A6BD-62C1F068C6E9}"/>
          </ac:spMkLst>
        </pc:spChg>
        <pc:spChg chg="del">
          <ac:chgData name="상훈 조" userId="2e159d56e3a81d8b" providerId="LiveId" clId="{A91B6E3C-AF89-4094-AF56-B55AA6355459}" dt="2026-10-02T07:12:44.917" v="2772" actId="478"/>
          <ac:spMkLst>
            <pc:docMk/>
            <pc:sldMk cId="1513316726" sldId="371"/>
            <ac:spMk id="6" creationId="{95249B85-A0A2-4247-A2B8-5B34FF7B3127}"/>
          </ac:spMkLst>
        </pc:spChg>
        <pc:spChg chg="del mod">
          <ac:chgData name="상훈 조" userId="2e159d56e3a81d8b" providerId="LiveId" clId="{A91B6E3C-AF89-4094-AF56-B55AA6355459}" dt="2026-10-02T07:12:46.290" v="2775" actId="478"/>
          <ac:spMkLst>
            <pc:docMk/>
            <pc:sldMk cId="1513316726" sldId="371"/>
            <ac:spMk id="8" creationId="{B2D91789-6D6D-4EF3-BFCC-ECDE04B1D577}"/>
          </ac:spMkLst>
        </pc:spChg>
        <pc:spChg chg="del">
          <ac:chgData name="상훈 조" userId="2e159d56e3a81d8b" providerId="LiveId" clId="{A91B6E3C-AF89-4094-AF56-B55AA6355459}" dt="2026-10-02T07:13:08.311" v="2781" actId="478"/>
          <ac:spMkLst>
            <pc:docMk/>
            <pc:sldMk cId="1513316726" sldId="371"/>
            <ac:spMk id="12" creationId="{E4553965-21F5-42DA-9CA6-B070E528A248}"/>
          </ac:spMkLst>
        </pc:spChg>
        <pc:picChg chg="add mod">
          <ac:chgData name="상훈 조" userId="2e159d56e3a81d8b" providerId="LiveId" clId="{A91B6E3C-AF89-4094-AF56-B55AA6355459}" dt="2026-10-02T07:13:05.367" v="2780" actId="1076"/>
          <ac:picMkLst>
            <pc:docMk/>
            <pc:sldMk cId="1513316726" sldId="371"/>
            <ac:picMk id="4" creationId="{CEDF8C8A-8B08-016F-C6CC-C5E068F1826C}"/>
          </ac:picMkLst>
        </pc:picChg>
        <pc:picChg chg="del">
          <ac:chgData name="상훈 조" userId="2e159d56e3a81d8b" providerId="LiveId" clId="{A91B6E3C-AF89-4094-AF56-B55AA6355459}" dt="2026-10-02T07:12:51.228" v="2776" actId="478"/>
          <ac:picMkLst>
            <pc:docMk/>
            <pc:sldMk cId="1513316726" sldId="371"/>
            <ac:picMk id="13" creationId="{00000000-0000-0000-0000-000000000000}"/>
          </ac:picMkLst>
        </pc:picChg>
      </pc:sldChg>
      <pc:sldMasterChg chg="delSldLayout">
        <pc:chgData name="상훈 조" userId="2e159d56e3a81d8b" providerId="LiveId" clId="{A91B6E3C-AF89-4094-AF56-B55AA6355459}" dt="2026-10-02T07:15:55.736" v="2791" actId="47"/>
        <pc:sldMasterMkLst>
          <pc:docMk/>
          <pc:sldMasterMk cId="2804688961" sldId="2147483778"/>
        </pc:sldMasterMkLst>
        <pc:sldLayoutChg chg="del">
          <pc:chgData name="상훈 조" userId="2e159d56e3a81d8b" providerId="LiveId" clId="{A91B6E3C-AF89-4094-AF56-B55AA6355459}" dt="2026-10-02T07:15:55.736" v="2791" actId="47"/>
          <pc:sldLayoutMkLst>
            <pc:docMk/>
            <pc:sldMasterMk cId="2804688961" sldId="2147483778"/>
            <pc:sldLayoutMk cId="1096501831" sldId="214748379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</a:defRPr>
            </a:lvl1pPr>
          </a:lstStyle>
          <a:p>
            <a:fld id="{4E9FF9EA-4B27-44C7-9DA5-46194D0CD782}" type="datetimeFigureOut">
              <a:rPr lang="ko-KR" altLang="en-US" smtClean="0"/>
              <a:pPr/>
              <a:t>2026-10-02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</a:defRPr>
            </a:lvl1pPr>
          </a:lstStyle>
          <a:p>
            <a:fld id="{A09E857B-04F0-4D66-9F9C-233469243A5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08467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Pretendard SemiBold" panose="02000703000000020004" pitchFamily="50" charset="-127"/>
        <a:ea typeface="Pretendard SemiBold" panose="02000703000000020004" pitchFamily="50" charset="-127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9E857B-04F0-4D66-9F9C-233469243A55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1035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9E857B-04F0-4D66-9F9C-233469243A55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9498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A3973-607C-5F9A-2E54-17A4FEF31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5EFB0B2-3B83-E066-5EF7-B2EACC1D64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0B67714-4163-1EA1-9F92-80F39F42C9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28494F7-7166-A2DE-141C-4A4EF71F6F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9E857B-04F0-4D66-9F9C-233469243A55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09244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D24C5-537C-E73C-B121-94889DA59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6C4D663-E4CF-4E0D-136F-9989A298E4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35FA0FA-C532-250E-552C-EF16D03E43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4C80A89-AC03-43B5-ED28-A65630065C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9E857B-04F0-4D66-9F9C-233469243A55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4072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9E857B-04F0-4D66-9F9C-233469243A55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25813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 err="1"/>
              <a:t>압전소자는</a:t>
            </a:r>
            <a:r>
              <a:rPr lang="ko-KR" altLang="ko-KR" dirty="0"/>
              <a:t> 높은 전압을 출력하지만 내부 임피던스가 높고 순간적인 방전으로 인해 출력 전류가 매우 낮으며, 교류(AC) 전력이 발생하는 한계가 있습니다.  이를 해결하기 위해 </a:t>
            </a:r>
            <a:r>
              <a:rPr lang="ko-KR" altLang="ko-KR" dirty="0" err="1"/>
              <a:t>압전소자를</a:t>
            </a:r>
            <a:r>
              <a:rPr lang="ko-KR" altLang="ko-KR" dirty="0"/>
              <a:t> 병렬 배치하여 유효 전하량을 확보하고, </a:t>
            </a:r>
            <a:r>
              <a:rPr lang="ko-KR" altLang="ko-KR" dirty="0" err="1"/>
              <a:t>초저전력</a:t>
            </a:r>
            <a:r>
              <a:rPr lang="ko-KR" altLang="ko-KR" dirty="0"/>
              <a:t> </a:t>
            </a:r>
            <a:r>
              <a:rPr lang="ko-KR" altLang="ko-KR" dirty="0" err="1"/>
              <a:t>하베스팅</a:t>
            </a:r>
            <a:r>
              <a:rPr lang="ko-KR" altLang="ko-KR" dirty="0"/>
              <a:t> 전용 </a:t>
            </a:r>
            <a:r>
              <a:rPr lang="ko-KR" altLang="ko-KR" dirty="0" err="1"/>
              <a:t>IC인</a:t>
            </a:r>
            <a:r>
              <a:rPr lang="ko-KR" altLang="ko-KR" dirty="0"/>
              <a:t> LTC3588-1을 도입했습니다. LTC3588은 내장 브리지 정류기와 450nA의 대기전류, 그리고 벅 컨버터를 갖추어 전류 증폭 및 효율적인 전력 변환을 가능하게 합니다.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9E857B-04F0-4D66-9F9C-233469243A55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6148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다음은 저희 시스템의 전체적인 회로 구성을 나타낸 블록도입니다. </a:t>
            </a:r>
            <a:endParaRPr lang="en-US" altLang="ko-KR" dirty="0"/>
          </a:p>
          <a:p>
            <a:r>
              <a:rPr lang="ko-KR" altLang="ko-KR" dirty="0"/>
              <a:t>본 시스템은 크게 에너지 수확, 전력 변환, 저장, 출력, 그리고 제어의 5단계 구조로 설계되었습니다. 1번 </a:t>
            </a:r>
            <a:r>
              <a:rPr lang="ko-KR" altLang="ko-KR" dirty="0" err="1"/>
              <a:t>압전</a:t>
            </a:r>
            <a:r>
              <a:rPr lang="ko-KR" altLang="ko-KR" dirty="0"/>
              <a:t> 소자 부입니다. 파도 충격 즉, 선수 </a:t>
            </a:r>
            <a:r>
              <a:rPr lang="ko-KR" altLang="ko-KR" dirty="0" err="1"/>
              <a:t>슬래밍에</a:t>
            </a:r>
            <a:r>
              <a:rPr lang="ko-KR" altLang="ko-KR" dirty="0"/>
              <a:t> 의한 물리 에너지를 전기 에너지로 변환하며, 유효 전하량을 늘리기 위해 원형 </a:t>
            </a:r>
            <a:r>
              <a:rPr lang="ko-KR" altLang="ko-KR" dirty="0" err="1"/>
              <a:t>압전</a:t>
            </a:r>
            <a:r>
              <a:rPr lang="ko-KR" altLang="ko-KR" dirty="0"/>
              <a:t> 소자를 병렬로 구성했습니다.  2번 정류 및 강압 모듈입니다. </a:t>
            </a:r>
            <a:r>
              <a:rPr lang="ko-KR" altLang="ko-KR" dirty="0" err="1"/>
              <a:t>압전</a:t>
            </a:r>
            <a:r>
              <a:rPr lang="ko-KR" altLang="ko-KR" dirty="0"/>
              <a:t> 소자에서 발생하는 </a:t>
            </a:r>
            <a:r>
              <a:rPr lang="ko-KR" altLang="ko-KR" dirty="0" err="1"/>
              <a:t>고전압·저전류</a:t>
            </a:r>
            <a:r>
              <a:rPr lang="ko-KR" altLang="ko-KR" dirty="0"/>
              <a:t> 형태의 교류 전력을 LTC 3588 </a:t>
            </a:r>
            <a:r>
              <a:rPr lang="ko-KR" altLang="ko-KR" dirty="0" err="1"/>
              <a:t>IC를</a:t>
            </a:r>
            <a:r>
              <a:rPr lang="ko-KR" altLang="ko-KR" dirty="0"/>
              <a:t> 이용해 안정적인 직류 전력으로 정류 및 </a:t>
            </a:r>
            <a:r>
              <a:rPr lang="ko-KR" altLang="ko-KR" dirty="0" err="1"/>
              <a:t>강압시킵니다</a:t>
            </a:r>
            <a:r>
              <a:rPr lang="ko-KR" altLang="ko-KR" dirty="0"/>
              <a:t>.  3번 에너지 저장단입니다. 이렇게 변환된 미세 전력을 0.47F </a:t>
            </a:r>
            <a:r>
              <a:rPr lang="ko-KR" altLang="en-US" dirty="0"/>
              <a:t>또는</a:t>
            </a:r>
            <a:r>
              <a:rPr lang="ko-KR" altLang="ko-KR" dirty="0"/>
              <a:t> 1F 용량의 </a:t>
            </a:r>
            <a:r>
              <a:rPr lang="ko-KR" altLang="ko-KR" dirty="0" err="1"/>
              <a:t>슈퍼커패시터에</a:t>
            </a:r>
            <a:r>
              <a:rPr lang="ko-KR" altLang="ko-KR" dirty="0"/>
              <a:t> 축적하여 비상 구동을 위한 전원을 확보합니다.  4번 출력 구동단입니다. 저장된 전력은 메인 제어부의 신호에 따라 저전력 LED 등 실제 부하로 공급됩니다. 마지막으로 5번 메인 제어부입니다. 라즈베리 파이 </a:t>
            </a:r>
            <a:r>
              <a:rPr lang="ko-KR" altLang="ko-KR" dirty="0" err="1"/>
              <a:t>피코</a:t>
            </a:r>
            <a:r>
              <a:rPr lang="ko-KR" altLang="ko-KR" dirty="0"/>
              <a:t> 2가 </a:t>
            </a:r>
            <a:r>
              <a:rPr lang="ko-KR" altLang="ko-KR" dirty="0" err="1"/>
              <a:t>슈퍼커패시터의</a:t>
            </a:r>
            <a:r>
              <a:rPr lang="ko-KR" altLang="ko-KR" dirty="0"/>
              <a:t> 충전 전압을 실시간으로 확인하며, 완충 시 잉여 전력 보조부하 전환 및 비상 상황 발생 시 SOS 신호 발신 등의 제어를</a:t>
            </a:r>
            <a:r>
              <a:rPr lang="en-US" altLang="ko-KR" dirty="0"/>
              <a:t> </a:t>
            </a:r>
            <a:r>
              <a:rPr lang="ko-KR" altLang="ko-KR" dirty="0"/>
              <a:t>하게 됩니다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9E857B-04F0-4D66-9F9C-233469243A55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506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회로의 동작 타당성을 검증하기 위해 </a:t>
            </a:r>
            <a:r>
              <a:rPr lang="ko-KR" altLang="ko-KR" dirty="0" err="1"/>
              <a:t>LTspice</a:t>
            </a:r>
            <a:r>
              <a:rPr lang="ko-KR" altLang="ko-KR" dirty="0"/>
              <a:t> 시뮬레이션을 진행했습니다.</a:t>
            </a:r>
            <a:r>
              <a:rPr lang="en-US" altLang="ko-KR" dirty="0"/>
              <a:t> </a:t>
            </a:r>
            <a:r>
              <a:rPr lang="ko-KR" altLang="ko-KR" dirty="0" err="1"/>
              <a:t>슬래밍</a:t>
            </a:r>
            <a:r>
              <a:rPr lang="ko-KR" altLang="ko-KR" dirty="0"/>
              <a:t> 충격 조건(</a:t>
            </a:r>
            <a:r>
              <a:rPr lang="ko-KR" altLang="ko-KR" dirty="0" err="1"/>
              <a:t>V</a:t>
            </a:r>
            <a:r>
              <a:rPr lang="en-US" altLang="ko-KR" dirty="0"/>
              <a:t>pp=30V, </a:t>
            </a:r>
            <a:r>
              <a:rPr lang="ko-KR" altLang="ko-KR" dirty="0"/>
              <a:t>2Hz)에서 LTC3588</a:t>
            </a:r>
            <a:r>
              <a:rPr lang="en-US" altLang="ko-KR" dirty="0"/>
              <a:t> </a:t>
            </a:r>
            <a:r>
              <a:rPr lang="ko-KR" altLang="ko-KR" dirty="0"/>
              <a:t>기반 </a:t>
            </a:r>
            <a:r>
              <a:rPr lang="ko-KR" altLang="ko-KR" dirty="0" err="1"/>
              <a:t>하베스팅</a:t>
            </a:r>
            <a:r>
              <a:rPr lang="ko-KR" altLang="ko-KR" dirty="0"/>
              <a:t> 회로를 구성하고 전력 축적 시간을 측정했습니다.  그 결과, </a:t>
            </a:r>
            <a:r>
              <a:rPr lang="en-US" altLang="ko-KR" dirty="0"/>
              <a:t>150nF</a:t>
            </a:r>
            <a:r>
              <a:rPr lang="ko-KR" altLang="ko-KR" dirty="0"/>
              <a:t> </a:t>
            </a:r>
            <a:r>
              <a:rPr lang="en-US" altLang="ko-KR" dirty="0"/>
              <a:t>2</a:t>
            </a:r>
            <a:r>
              <a:rPr lang="ko-KR" altLang="ko-KR" dirty="0"/>
              <a:t>병렬</a:t>
            </a:r>
            <a:r>
              <a:rPr lang="en-US" altLang="ko-KR" dirty="0"/>
              <a:t>, </a:t>
            </a:r>
            <a:r>
              <a:rPr lang="ko-KR" altLang="en-US" dirty="0"/>
              <a:t>즉 </a:t>
            </a:r>
            <a:r>
              <a:rPr lang="en-US" altLang="ko-KR" dirty="0"/>
              <a:t>300nF</a:t>
            </a:r>
            <a:r>
              <a:rPr lang="ko-KR" altLang="ko-KR" dirty="0"/>
              <a:t> </a:t>
            </a:r>
            <a:r>
              <a:rPr lang="ko-KR" altLang="ko-KR" dirty="0" err="1"/>
              <a:t>압전</a:t>
            </a:r>
            <a:r>
              <a:rPr lang="ko-KR" altLang="ko-KR" dirty="0"/>
              <a:t> 입력 조건에서 0.47F </a:t>
            </a:r>
            <a:r>
              <a:rPr lang="ko-KR" altLang="ko-KR" dirty="0" err="1"/>
              <a:t>슈퍼커패시터는</a:t>
            </a:r>
            <a:r>
              <a:rPr lang="ko-KR" altLang="ko-KR" dirty="0"/>
              <a:t> 약 3.5시간 만에 3.3V 완충에 도달했으며, 1F 용량의 경우 7.5시간이 소요되어 안정적인 전력 회수 및 저장 특성을 입증했습니다."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9E857B-04F0-4D66-9F9C-233469243A55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615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다음은 라즈베리 파이 </a:t>
            </a:r>
            <a:r>
              <a:rPr lang="ko-KR" altLang="ko-KR" dirty="0" err="1"/>
              <a:t>피코</a:t>
            </a:r>
            <a:r>
              <a:rPr lang="ko-KR" altLang="ko-KR" dirty="0"/>
              <a:t> 2와 </a:t>
            </a:r>
            <a:r>
              <a:rPr lang="ko-KR" altLang="ko-KR" dirty="0" err="1"/>
              <a:t>파이썬을</a:t>
            </a:r>
            <a:r>
              <a:rPr lang="ko-KR" altLang="ko-KR" dirty="0"/>
              <a:t> 활용해 </a:t>
            </a:r>
            <a:r>
              <a:rPr lang="ko-KR" altLang="ko-KR" dirty="0" err="1"/>
              <a:t>워쿠위</a:t>
            </a:r>
            <a:r>
              <a:rPr lang="ko-KR" altLang="ko-KR" dirty="0"/>
              <a:t> 환경에서 구축한 시뮬레이션입니다. </a:t>
            </a:r>
            <a:r>
              <a:rPr lang="ko-KR" altLang="en-US" dirty="0"/>
              <a:t>주요 동작은 </a:t>
            </a:r>
            <a:r>
              <a:rPr lang="ko-KR" altLang="ko-KR" dirty="0"/>
              <a:t>첫째, 충전 잔량 모니터링입니다. 가변저항으로 </a:t>
            </a:r>
            <a:r>
              <a:rPr lang="ko-KR" altLang="ko-KR" dirty="0" err="1"/>
              <a:t>커패시터</a:t>
            </a:r>
            <a:r>
              <a:rPr lang="ko-KR" altLang="ko-KR" dirty="0"/>
              <a:t> 전압을 0볼트에서 3.3볼트까지 </a:t>
            </a:r>
            <a:r>
              <a:rPr lang="ko-KR" altLang="ko-KR" dirty="0" err="1"/>
              <a:t>시뮬레이션하여</a:t>
            </a:r>
            <a:r>
              <a:rPr lang="ko-KR" altLang="ko-KR" dirty="0"/>
              <a:t> 녹색 </a:t>
            </a:r>
            <a:r>
              <a:rPr lang="en-US" altLang="ko-KR" dirty="0"/>
              <a:t>LED</a:t>
            </a:r>
            <a:r>
              <a:rPr lang="ko-KR" altLang="ko-KR" dirty="0"/>
              <a:t> 4개로 잔량을 실시간 표시합니다. 둘째, </a:t>
            </a:r>
            <a:r>
              <a:rPr lang="ko-KR" altLang="en-US" dirty="0"/>
              <a:t>잉여 전력 저감입니다</a:t>
            </a:r>
            <a:r>
              <a:rPr lang="ko-KR" altLang="ko-KR" dirty="0"/>
              <a:t>. 3.3</a:t>
            </a:r>
            <a:r>
              <a:rPr lang="en-US" altLang="ko-KR" dirty="0"/>
              <a:t>V</a:t>
            </a:r>
            <a:r>
              <a:rPr lang="ko-KR" altLang="ko-KR" dirty="0"/>
              <a:t> 완충 달성 시 파란색 </a:t>
            </a:r>
            <a:r>
              <a:rPr lang="en-US" altLang="ko-KR" dirty="0"/>
              <a:t>LED</a:t>
            </a:r>
            <a:r>
              <a:rPr lang="ko-KR" altLang="ko-KR" dirty="0"/>
              <a:t>를 </a:t>
            </a:r>
            <a:r>
              <a:rPr lang="ko-KR" altLang="ko-KR" dirty="0" err="1"/>
              <a:t>점등시켜</a:t>
            </a:r>
            <a:r>
              <a:rPr lang="ko-KR" altLang="ko-KR" dirty="0"/>
              <a:t>, 완충 후 </a:t>
            </a:r>
            <a:r>
              <a:rPr lang="ko-KR" altLang="ko-KR" dirty="0" err="1"/>
              <a:t>포집되는</a:t>
            </a:r>
            <a:r>
              <a:rPr lang="ko-KR" altLang="ko-KR" dirty="0"/>
              <a:t> 에너지가 선내 공조 시스템 같은 보조 부하로 공급되는 상태를 </a:t>
            </a:r>
            <a:r>
              <a:rPr lang="ko-KR" altLang="ko-KR" dirty="0" err="1"/>
              <a:t>시각화했습니다</a:t>
            </a:r>
            <a:r>
              <a:rPr lang="ko-KR" altLang="ko-KR" dirty="0"/>
              <a:t>. 셋째, 비상 </a:t>
            </a:r>
            <a:r>
              <a:rPr lang="en-US" altLang="ko-KR" dirty="0"/>
              <a:t>SOS</a:t>
            </a:r>
            <a:r>
              <a:rPr lang="ko-KR" altLang="ko-KR" dirty="0"/>
              <a:t> </a:t>
            </a:r>
            <a:r>
              <a:rPr lang="ko-KR" altLang="ko-KR" dirty="0" err="1"/>
              <a:t>토글</a:t>
            </a:r>
            <a:r>
              <a:rPr lang="ko-KR" altLang="ko-KR" dirty="0"/>
              <a:t> 제어입니다. 비상 스위치 입력 시 보조 부하 공급은 중단되고 비상 모드로 전환되어, 빨간색 </a:t>
            </a:r>
            <a:r>
              <a:rPr lang="en-US" altLang="ko-KR" dirty="0"/>
              <a:t>LED </a:t>
            </a:r>
            <a:r>
              <a:rPr lang="ko-KR" altLang="ko-KR" dirty="0"/>
              <a:t>로 </a:t>
            </a:r>
            <a:r>
              <a:rPr lang="en-US" altLang="ko-KR" dirty="0"/>
              <a:t>SOS</a:t>
            </a:r>
            <a:r>
              <a:rPr lang="ko-KR" altLang="ko-KR" dirty="0"/>
              <a:t> 모스 부호 신호를 발신합니다. 이때 충전 잔량 모니터링은 독립적으로 계속 유지됩니다.</a:t>
            </a:r>
            <a:r>
              <a:rPr lang="en-US" altLang="ko-KR" dirty="0"/>
              <a:t>  !! </a:t>
            </a:r>
            <a:r>
              <a:rPr lang="ko-KR" altLang="en-US" dirty="0"/>
              <a:t>여기까지</a:t>
            </a:r>
            <a:r>
              <a:rPr lang="en-US" altLang="ko-KR" dirty="0"/>
              <a:t> !!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9E857B-04F0-4D66-9F9C-233469243A55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68449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9E857B-04F0-4D66-9F9C-233469243A55}" type="slidenum">
              <a:rPr lang="ko-KR" altLang="en-US" smtClean="0"/>
              <a:pPr/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709282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68435-0FF9-A658-9705-222CFB80E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86A5DBB-E055-7736-6C8E-A0D446E0FF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46CC673-1F9B-C939-6D2F-7083B4768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27721EC-424F-2CD6-2913-8E5E6C6215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9E857B-04F0-4D66-9F9C-233469243A55}" type="slidenum">
              <a:rPr lang="ko-KR" altLang="en-US" smtClean="0"/>
              <a:pPr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56601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9E857B-04F0-4D66-9F9C-233469243A55}" type="slidenum">
              <a:rPr lang="ko-KR" altLang="en-US" smtClean="0"/>
              <a:pPr/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438873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9E857B-04F0-4D66-9F9C-233469243A55}" type="slidenum">
              <a:rPr lang="ko-KR" altLang="en-US" smtClean="0"/>
              <a:pPr/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50715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5E7B1-0D24-7C97-ABAD-9889A51B1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A754CF2-6A60-2FFE-9F3B-54DE6A76F9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59B246F-B1C2-BAF4-D661-337703A3D5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F71ADDB-566D-83DC-1313-9222661D5F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9E857B-04F0-4D66-9F9C-233469243A55}" type="slidenum">
              <a:rPr lang="ko-KR" altLang="en-US" smtClean="0"/>
              <a:pPr/>
              <a:t>18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054518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08A0F-4E19-449A-2399-DF1C55879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DA00E19-FF18-C5CD-4176-65B3072EF6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12A6F69-A045-E7E3-2EFC-8C85434A02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37D8636-E9AA-D4BE-18E3-CC298640BA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9E857B-04F0-4D66-9F9C-233469243A55}" type="slidenum">
              <a:rPr lang="ko-KR" altLang="en-US" smtClean="0"/>
              <a:pPr/>
              <a:t>19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281912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9D768-436B-A951-415D-165DE55D6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2E591DC-A742-A58F-5B81-36731FA8DB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0B300E4-2558-7950-04BF-53C6416CE1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CB0D4B5-E804-88A4-361A-6C4D26C947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9E857B-04F0-4D66-9F9C-233469243A55}" type="slidenum">
              <a:rPr lang="ko-KR" altLang="en-US" smtClean="0"/>
              <a:pPr/>
              <a:t>20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225956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73961-76A4-32C9-F1B7-B02B07F0B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A133908-4B5D-674F-F5C0-6B39EBA872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2ACE88E-AFEA-383A-6F2B-0EABD3E090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5C1E9-819C-5FF1-9F4E-B77D56622C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9E857B-04F0-4D66-9F9C-233469243A55}" type="slidenum">
              <a:rPr lang="ko-KR" altLang="en-US" smtClean="0"/>
              <a:pPr/>
              <a:t>21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95507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F2C53-2614-A209-FE08-0C53B4B77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8D433EE-187C-1B65-0ACC-F256AA28B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467BAE6-7198-AEB5-EF71-E031D726F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FFA55C4-CCDA-A4DA-BC65-0978F9181F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9E857B-04F0-4D66-9F9C-233469243A55}" type="slidenum">
              <a:rPr lang="ko-KR" altLang="en-US" smtClean="0"/>
              <a:pPr/>
              <a:t>22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38192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9D838-4EF7-C004-1972-FE7DF906F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792B43C-4ABE-5C24-10C5-70F8C0E214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F9679E2-97F1-CEC4-3981-D71FBFF87F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B61CC28-3647-0833-82A5-32DE2CB4BD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9E857B-04F0-4D66-9F9C-233469243A55}" type="slidenum">
              <a:rPr lang="ko-KR" altLang="en-US" smtClean="0"/>
              <a:pPr/>
              <a:t>23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93805974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microsoft.com/office/2007/relationships/hdphoto" Target="../media/hdphoto1.wdp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bg>
      <p:bgPr>
        <a:solidFill>
          <a:srgbClr val="0F14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부제목 2"/>
          <p:cNvSpPr txBox="1">
            <a:spLocks/>
          </p:cNvSpPr>
          <p:nvPr userDrawn="1"/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latin typeface="Pretendard SemiBold" panose="02000703000000020004" pitchFamily="50" charset="-127"/>
                <a:ea typeface="Pretendard SemiBold" panose="02000703000000020004" pitchFamily="50" charset="-127"/>
              </a:rPr>
              <a:t>클릭하여 마스터 부제목 스타일 편집</a:t>
            </a:r>
          </a:p>
        </p:txBody>
      </p:sp>
      <p:pic>
        <p:nvPicPr>
          <p:cNvPr id="17" name="그림 16" descr="우주, 스크린샷, 천체, 천문학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F29F500E-25C3-3866-2609-BC087E127C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005"/>
          <a:stretch/>
        </p:blipFill>
        <p:spPr>
          <a:xfrm>
            <a:off x="1035779" y="762000"/>
            <a:ext cx="8108221" cy="6096000"/>
          </a:xfrm>
          <a:prstGeom prst="rect">
            <a:avLst/>
          </a:prstGeom>
        </p:spPr>
      </p:pic>
      <p:pic>
        <p:nvPicPr>
          <p:cNvPr id="18" name="그림 17" descr="빛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AB7C97-A305-21FB-FAE0-D7442CCA61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56" y="1508174"/>
            <a:ext cx="4535454" cy="4535454"/>
          </a:xfrm>
          <a:prstGeom prst="rect">
            <a:avLst/>
          </a:prstGeom>
          <a:effectLst>
            <a:softEdge rad="393700"/>
          </a:effectLst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075CC1F0-E49F-AD30-A320-850A802DE5CF}"/>
              </a:ext>
            </a:extLst>
          </p:cNvPr>
          <p:cNvSpPr/>
          <p:nvPr userDrawn="1"/>
        </p:nvSpPr>
        <p:spPr>
          <a:xfrm>
            <a:off x="0" y="4506486"/>
            <a:ext cx="9144000" cy="2346800"/>
          </a:xfrm>
          <a:prstGeom prst="rect">
            <a:avLst/>
          </a:prstGeom>
          <a:gradFill>
            <a:gsLst>
              <a:gs pos="0">
                <a:srgbClr val="020C16">
                  <a:alpha val="0"/>
                </a:srgbClr>
              </a:gs>
              <a:gs pos="100000">
                <a:srgbClr val="40C8D8">
                  <a:alpha val="14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3500" marR="0" indent="0" algn="l" fontAlgn="ctr" latinLnBrk="1">
              <a:spcAft>
                <a:spcPts val="500"/>
              </a:spcAft>
            </a:pPr>
            <a:endParaRPr lang="en-US" kern="0" dirty="0">
              <a:solidFill>
                <a:schemeClr val="tx1"/>
              </a:solidFill>
              <a:latin typeface="Pretendard SemiBold" panose="02000703000000020004" pitchFamily="50" charset="-127"/>
              <a:ea typeface="Pretendard SemiBold" panose="0200070300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0404444B-EC84-C2EC-0B61-A2F2B1746F33}"/>
              </a:ext>
            </a:extLst>
          </p:cNvPr>
          <p:cNvSpPr/>
          <p:nvPr userDrawn="1"/>
        </p:nvSpPr>
        <p:spPr>
          <a:xfrm>
            <a:off x="-3" y="4715"/>
            <a:ext cx="9144003" cy="807500"/>
          </a:xfrm>
          <a:prstGeom prst="rect">
            <a:avLst/>
          </a:prstGeom>
          <a:solidFill>
            <a:srgbClr val="081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3500" marR="0" indent="0" algn="l" fontAlgn="ctr" latinLnBrk="1">
              <a:spcAft>
                <a:spcPts val="500"/>
              </a:spcAft>
            </a:pPr>
            <a:endParaRPr lang="en-US" kern="0" dirty="0">
              <a:solidFill>
                <a:schemeClr val="tx1"/>
              </a:solidFill>
              <a:latin typeface="Pretendard SemiBold" panose="02000703000000020004" pitchFamily="50" charset="-127"/>
              <a:ea typeface="Pretendard SemiBold" panose="02000703000000020004" pitchFamily="50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01DAD597-27FF-804F-BB7D-D3544E38C5CB}"/>
              </a:ext>
            </a:extLst>
          </p:cNvPr>
          <p:cNvSpPr/>
          <p:nvPr userDrawn="1"/>
        </p:nvSpPr>
        <p:spPr>
          <a:xfrm rot="10800000">
            <a:off x="-3" y="780792"/>
            <a:ext cx="9144000" cy="3029733"/>
          </a:xfrm>
          <a:prstGeom prst="rect">
            <a:avLst/>
          </a:prstGeom>
          <a:gradFill>
            <a:gsLst>
              <a:gs pos="0">
                <a:srgbClr val="020C16">
                  <a:alpha val="0"/>
                </a:srgbClr>
              </a:gs>
              <a:gs pos="100000">
                <a:srgbClr val="08112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3500" marR="0" indent="0" algn="l" fontAlgn="ctr" latinLnBrk="1">
              <a:spcAft>
                <a:spcPts val="500"/>
              </a:spcAft>
            </a:pPr>
            <a:endParaRPr lang="en-US" kern="0" dirty="0">
              <a:solidFill>
                <a:schemeClr val="tx1"/>
              </a:solidFill>
              <a:latin typeface="Pretendard SemiBold" panose="02000703000000020004" pitchFamily="50" charset="-127"/>
              <a:ea typeface="Pretendard SemiBold" panose="02000703000000020004" pitchFamily="50" charset="-127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12AC1660-F447-6FF3-5701-BA39CB919B3D}"/>
              </a:ext>
            </a:extLst>
          </p:cNvPr>
          <p:cNvCxnSpPr>
            <a:cxnSpLocks/>
          </p:cNvCxnSpPr>
          <p:nvPr userDrawn="1"/>
        </p:nvCxnSpPr>
        <p:spPr>
          <a:xfrm>
            <a:off x="883765" y="1534236"/>
            <a:ext cx="0" cy="1076389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그림 22" descr="차량, 자동차, 육상 차량, 바퀴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28DA048-D9B2-1475-C126-AA842775420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8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87" y="5397721"/>
            <a:ext cx="1008632" cy="1008632"/>
          </a:xfrm>
          <a:prstGeom prst="rect">
            <a:avLst/>
          </a:prstGeom>
        </p:spPr>
      </p:pic>
      <p:pic>
        <p:nvPicPr>
          <p:cNvPr id="24" name="Graphic 30">
            <a:extLst>
              <a:ext uri="{FF2B5EF4-FFF2-40B4-BE49-F238E27FC236}">
                <a16:creationId xmlns:a16="http://schemas.microsoft.com/office/drawing/2014/main" id="{BEA302C4-F87D-637A-46FD-553D9EE4F5BE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29176" y="5662330"/>
            <a:ext cx="766822" cy="4291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0938" y="1488258"/>
            <a:ext cx="7754400" cy="117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40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</a:defRPr>
            </a:lvl1pPr>
          </a:lstStyle>
          <a:p>
            <a:pPr lvl="0"/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7" y="3108811"/>
            <a:ext cx="6858000" cy="313932"/>
          </a:xfr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>
              <a:buNone/>
              <a:defRPr lang="en-US" altLang="en-US" sz="1600" dirty="0">
                <a:ln w="1270">
                  <a:noFill/>
                </a:ln>
                <a:solidFill>
                  <a:schemeClr val="bg1">
                    <a:lumMod val="9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B0600000101010101" charset="-127"/>
              </a:defRPr>
            </a:lvl1pPr>
          </a:lstStyle>
          <a:p>
            <a:pPr marL="228600" lvl="0" indent="-228600"/>
            <a:r>
              <a:rPr lang="ko-KR" altLang="en-US" dirty="0"/>
              <a:t>클릭하여 마스터 부제목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1953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제목">
    <p:bg>
      <p:bgPr>
        <a:solidFill>
          <a:srgbClr val="0F14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 descr="우주, 스크린샷, 천체, 천문학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A61ABEE-0312-DC4D-88D1-A08C70690F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005"/>
          <a:stretch/>
        </p:blipFill>
        <p:spPr>
          <a:xfrm>
            <a:off x="362857" y="256077"/>
            <a:ext cx="8781143" cy="6601923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1BA69B70-660A-5551-5878-CC6D52E871C4}"/>
              </a:ext>
            </a:extLst>
          </p:cNvPr>
          <p:cNvSpPr/>
          <p:nvPr userDrawn="1"/>
        </p:nvSpPr>
        <p:spPr>
          <a:xfrm>
            <a:off x="0" y="4506486"/>
            <a:ext cx="9144000" cy="2346800"/>
          </a:xfrm>
          <a:prstGeom prst="rect">
            <a:avLst/>
          </a:prstGeom>
          <a:gradFill>
            <a:gsLst>
              <a:gs pos="0">
                <a:srgbClr val="020C16">
                  <a:alpha val="0"/>
                </a:srgbClr>
              </a:gs>
              <a:gs pos="100000">
                <a:srgbClr val="40C8D8">
                  <a:alpha val="14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3500" marR="0" indent="0" algn="l" fontAlgn="ctr" latinLnBrk="1">
              <a:spcAft>
                <a:spcPts val="500"/>
              </a:spcAft>
            </a:pPr>
            <a:endParaRPr lang="en-US" kern="0" dirty="0">
              <a:solidFill>
                <a:schemeClr val="tx1"/>
              </a:solidFill>
              <a:latin typeface="Pretendard SemiBold" panose="02000703000000020004" pitchFamily="50" charset="-127"/>
              <a:ea typeface="Pretendard SemiBold" panose="02000703000000020004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D7A6138-0A06-119C-DECD-9EC5EB0E64AE}"/>
              </a:ext>
            </a:extLst>
          </p:cNvPr>
          <p:cNvSpPr/>
          <p:nvPr userDrawn="1"/>
        </p:nvSpPr>
        <p:spPr>
          <a:xfrm rot="10800000">
            <a:off x="-3" y="780792"/>
            <a:ext cx="9144000" cy="3029733"/>
          </a:xfrm>
          <a:prstGeom prst="rect">
            <a:avLst/>
          </a:prstGeom>
          <a:gradFill>
            <a:gsLst>
              <a:gs pos="0">
                <a:srgbClr val="020C16">
                  <a:alpha val="0"/>
                </a:srgbClr>
              </a:gs>
              <a:gs pos="100000">
                <a:srgbClr val="08112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3500" marR="0" indent="0" algn="l" fontAlgn="ctr" latinLnBrk="1">
              <a:spcAft>
                <a:spcPts val="500"/>
              </a:spcAft>
            </a:pPr>
            <a:endParaRPr lang="en-US" kern="0" dirty="0">
              <a:solidFill>
                <a:schemeClr val="tx1"/>
              </a:solidFill>
              <a:latin typeface="Pretendard SemiBold" panose="02000703000000020004" pitchFamily="50" charset="-127"/>
              <a:ea typeface="Pretendard SemiBold" panose="02000703000000020004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28FC7A4E-067B-48D9-AE63-B7751DF912E3}"/>
              </a:ext>
            </a:extLst>
          </p:cNvPr>
          <p:cNvSpPr/>
          <p:nvPr userDrawn="1"/>
        </p:nvSpPr>
        <p:spPr>
          <a:xfrm>
            <a:off x="0" y="1668134"/>
            <a:ext cx="8781143" cy="1760866"/>
          </a:xfrm>
          <a:prstGeom prst="rect">
            <a:avLst/>
          </a:prstGeom>
          <a:gradFill flip="none" rotWithShape="1">
            <a:gsLst>
              <a:gs pos="2000">
                <a:srgbClr val="56BBD9"/>
              </a:gs>
              <a:gs pos="100000">
                <a:srgbClr val="1D205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3500" marR="0" indent="0" algn="l" fontAlgn="ctr" latinLnBrk="1">
              <a:spcAft>
                <a:spcPts val="500"/>
              </a:spcAft>
            </a:pPr>
            <a:endParaRPr lang="en-US" kern="0" dirty="0">
              <a:solidFill>
                <a:schemeClr val="tx1"/>
              </a:solidFill>
              <a:latin typeface="Pretendard SemiBold" panose="02000703000000020004" pitchFamily="50" charset="-127"/>
              <a:ea typeface="Pretendard SemiBold" panose="02000703000000020004" pitchFamily="50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F2CEF262-E1A5-744D-34B0-DE98F16070FB}"/>
              </a:ext>
            </a:extLst>
          </p:cNvPr>
          <p:cNvSpPr/>
          <p:nvPr userDrawn="1"/>
        </p:nvSpPr>
        <p:spPr>
          <a:xfrm>
            <a:off x="-3" y="4715"/>
            <a:ext cx="9144003" cy="807500"/>
          </a:xfrm>
          <a:prstGeom prst="rect">
            <a:avLst/>
          </a:prstGeom>
          <a:solidFill>
            <a:srgbClr val="081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3500" marR="0" indent="0" algn="l" fontAlgn="ctr" latinLnBrk="1">
              <a:spcAft>
                <a:spcPts val="500"/>
              </a:spcAft>
            </a:pPr>
            <a:endParaRPr lang="en-US" kern="0" dirty="0">
              <a:solidFill>
                <a:schemeClr val="tx1"/>
              </a:solidFill>
              <a:latin typeface="Pretendard SemiBold" panose="02000703000000020004" pitchFamily="50" charset="-127"/>
              <a:ea typeface="Pretendard SemiBold" panose="02000703000000020004" pitchFamily="50" charset="-127"/>
            </a:endParaRP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1131744" y="2342355"/>
            <a:ext cx="7886700" cy="535531"/>
          </a:xfrm>
        </p:spPr>
        <p:txBody>
          <a:bodyPr wrap="square">
            <a:spAutoFit/>
          </a:bodyPr>
          <a:lstStyle>
            <a:lvl1pPr>
              <a:defRPr lang="ko-KR" altLang="en-US" sz="32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</a:lstStyle>
          <a:p>
            <a:pPr marL="0" lvl="0" defTabSz="457200" fontAlgn="base" latinLnBrk="0"/>
            <a:r>
              <a:rPr lang="ko-KR" altLang="en-US" dirty="0"/>
              <a:t>마스터 제목 스타일 편집</a:t>
            </a:r>
          </a:p>
        </p:txBody>
      </p:sp>
      <p:sp>
        <p:nvSpPr>
          <p:cNvPr id="11" name="내용 개체 틀 2"/>
          <p:cNvSpPr>
            <a:spLocks noGrp="1"/>
          </p:cNvSpPr>
          <p:nvPr>
            <p:ph idx="1"/>
          </p:nvPr>
        </p:nvSpPr>
        <p:spPr>
          <a:xfrm>
            <a:off x="659489" y="1129523"/>
            <a:ext cx="2191287" cy="7848302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lang="en-US" altLang="ko-KR" sz="8000" dirty="0" smtClea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</a:lstStyle>
          <a:p>
            <a:pPr marL="0" lvl="0" defTabSz="457200" latinLnBrk="0"/>
            <a:r>
              <a:rPr lang="ko-KR" altLang="en-US" dirty="0"/>
              <a:t>마스터 텍스트 스타일 편집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687318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맺음말">
    <p:bg>
      <p:bgPr>
        <a:solidFill>
          <a:srgbClr val="0F14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 descr="우주, 스크린샷, 천체, 천문학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A61ABEE-0312-DC4D-88D1-A08C70690F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005"/>
          <a:stretch/>
        </p:blipFill>
        <p:spPr>
          <a:xfrm>
            <a:off x="362857" y="256077"/>
            <a:ext cx="8781143" cy="6601923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1BA69B70-660A-5551-5878-CC6D52E871C4}"/>
              </a:ext>
            </a:extLst>
          </p:cNvPr>
          <p:cNvSpPr/>
          <p:nvPr userDrawn="1"/>
        </p:nvSpPr>
        <p:spPr>
          <a:xfrm>
            <a:off x="0" y="4506486"/>
            <a:ext cx="9144000" cy="2346800"/>
          </a:xfrm>
          <a:prstGeom prst="rect">
            <a:avLst/>
          </a:prstGeom>
          <a:gradFill>
            <a:gsLst>
              <a:gs pos="0">
                <a:srgbClr val="020C16">
                  <a:alpha val="0"/>
                </a:srgbClr>
              </a:gs>
              <a:gs pos="100000">
                <a:srgbClr val="40C8D8">
                  <a:alpha val="14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3500" marR="0" indent="0" algn="l" fontAlgn="ctr" latinLnBrk="1">
              <a:spcAft>
                <a:spcPts val="500"/>
              </a:spcAft>
            </a:pPr>
            <a:endParaRPr lang="en-US" kern="0" dirty="0">
              <a:solidFill>
                <a:schemeClr val="tx1"/>
              </a:solidFill>
              <a:latin typeface="Pretendard SemiBold" panose="02000703000000020004" pitchFamily="50" charset="-127"/>
              <a:ea typeface="Pretendard SemiBold" panose="02000703000000020004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D7A6138-0A06-119C-DECD-9EC5EB0E64AE}"/>
              </a:ext>
            </a:extLst>
          </p:cNvPr>
          <p:cNvSpPr/>
          <p:nvPr userDrawn="1"/>
        </p:nvSpPr>
        <p:spPr>
          <a:xfrm rot="10800000">
            <a:off x="-3" y="780792"/>
            <a:ext cx="9144000" cy="3029733"/>
          </a:xfrm>
          <a:prstGeom prst="rect">
            <a:avLst/>
          </a:prstGeom>
          <a:gradFill>
            <a:gsLst>
              <a:gs pos="0">
                <a:srgbClr val="020C16">
                  <a:alpha val="0"/>
                </a:srgbClr>
              </a:gs>
              <a:gs pos="100000">
                <a:srgbClr val="08112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3500" marR="0" indent="0" algn="l" fontAlgn="ctr" latinLnBrk="1">
              <a:spcAft>
                <a:spcPts val="500"/>
              </a:spcAft>
            </a:pPr>
            <a:endParaRPr lang="en-US" kern="0" dirty="0">
              <a:solidFill>
                <a:schemeClr val="tx1"/>
              </a:solidFill>
              <a:latin typeface="Pretendard SemiBold" panose="02000703000000020004" pitchFamily="50" charset="-127"/>
              <a:ea typeface="Pretendard SemiBold" panose="02000703000000020004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28FC7A4E-067B-48D9-AE63-B7751DF912E3}"/>
              </a:ext>
            </a:extLst>
          </p:cNvPr>
          <p:cNvSpPr/>
          <p:nvPr userDrawn="1"/>
        </p:nvSpPr>
        <p:spPr>
          <a:xfrm>
            <a:off x="0" y="1668134"/>
            <a:ext cx="8781143" cy="1760866"/>
          </a:xfrm>
          <a:prstGeom prst="rect">
            <a:avLst/>
          </a:prstGeom>
          <a:gradFill flip="none" rotWithShape="1">
            <a:gsLst>
              <a:gs pos="2000">
                <a:srgbClr val="56BBD9"/>
              </a:gs>
              <a:gs pos="100000">
                <a:srgbClr val="1D205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3500" marR="0" indent="0" algn="l" fontAlgn="ctr" latinLnBrk="1">
              <a:spcAft>
                <a:spcPts val="500"/>
              </a:spcAft>
            </a:pPr>
            <a:endParaRPr lang="en-US" kern="0" dirty="0">
              <a:solidFill>
                <a:schemeClr val="tx1"/>
              </a:solidFill>
              <a:latin typeface="Pretendard SemiBold" panose="02000703000000020004" pitchFamily="50" charset="-127"/>
              <a:ea typeface="Pretendard SemiBold" panose="02000703000000020004" pitchFamily="50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F2CEF262-E1A5-744D-34B0-DE98F16070FB}"/>
              </a:ext>
            </a:extLst>
          </p:cNvPr>
          <p:cNvSpPr/>
          <p:nvPr userDrawn="1"/>
        </p:nvSpPr>
        <p:spPr>
          <a:xfrm>
            <a:off x="-3" y="4715"/>
            <a:ext cx="9144003" cy="807500"/>
          </a:xfrm>
          <a:prstGeom prst="rect">
            <a:avLst/>
          </a:prstGeom>
          <a:solidFill>
            <a:srgbClr val="0811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63500" marR="0" indent="0" algn="l" fontAlgn="ctr" latinLnBrk="1">
              <a:spcAft>
                <a:spcPts val="500"/>
              </a:spcAft>
            </a:pPr>
            <a:endParaRPr lang="en-US" kern="0" dirty="0">
              <a:solidFill>
                <a:schemeClr val="tx1"/>
              </a:solidFill>
              <a:latin typeface="Pretendard SemiBold" panose="02000703000000020004" pitchFamily="50" charset="-127"/>
              <a:ea typeface="Pretendard SemiBold" panose="02000703000000020004" pitchFamily="50" charset="-127"/>
            </a:endParaRP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1131744" y="2342355"/>
            <a:ext cx="7886700" cy="535531"/>
          </a:xfrm>
        </p:spPr>
        <p:txBody>
          <a:bodyPr wrap="square">
            <a:spAutoFit/>
          </a:bodyPr>
          <a:lstStyle>
            <a:lvl1pPr>
              <a:defRPr lang="ko-KR" altLang="en-US" sz="32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</a:lstStyle>
          <a:p>
            <a:pPr marL="0" lvl="0" defTabSz="457200" fontAlgn="base" latinLnBrk="0"/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4280862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우주, 스크린샷, 천체, 천문학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0D458DA-0122-63BE-6E02-20861D1BC0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8" t="8260" r="24005" b="-8260"/>
          <a:stretch/>
        </p:blipFill>
        <p:spPr>
          <a:xfrm rot="16200000">
            <a:off x="-381000" y="381000"/>
            <a:ext cx="6858001" cy="6096000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F1B71319-2913-410A-2585-C6BD89B94527}"/>
              </a:ext>
            </a:extLst>
          </p:cNvPr>
          <p:cNvGrpSpPr/>
          <p:nvPr userDrawn="1"/>
        </p:nvGrpSpPr>
        <p:grpSpPr>
          <a:xfrm rot="10800000">
            <a:off x="1665513" y="0"/>
            <a:ext cx="7478487" cy="6858000"/>
            <a:chOff x="3048000" y="0"/>
            <a:chExt cx="7478487" cy="6858000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C8EC89D-E97E-D14F-A4A3-1064E5D03492}"/>
                </a:ext>
              </a:extLst>
            </p:cNvPr>
            <p:cNvSpPr/>
            <p:nvPr/>
          </p:nvSpPr>
          <p:spPr>
            <a:xfrm rot="16200000">
              <a:off x="4902202" y="1233714"/>
              <a:ext cx="6858000" cy="4390571"/>
            </a:xfrm>
            <a:prstGeom prst="rect">
              <a:avLst/>
            </a:prstGeom>
            <a:gradFill>
              <a:gsLst>
                <a:gs pos="0">
                  <a:srgbClr val="16CDD5"/>
                </a:gs>
                <a:gs pos="100000">
                  <a:srgbClr val="021927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63500" fontAlgn="ctr">
                <a:spcAft>
                  <a:spcPts val="500"/>
                </a:spcAft>
              </a:pPr>
              <a:endParaRPr lang="en-US" kern="0" dirty="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1BB1B4E9-20C4-D9F1-4B5D-7AEB4DE7B024}"/>
                </a:ext>
              </a:extLst>
            </p:cNvPr>
            <p:cNvSpPr/>
            <p:nvPr/>
          </p:nvSpPr>
          <p:spPr>
            <a:xfrm>
              <a:off x="3048000" y="0"/>
              <a:ext cx="6325109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63500" marR="0" indent="0" algn="l" fontAlgn="ctr" latinLnBrk="1">
                <a:spcAft>
                  <a:spcPts val="500"/>
                </a:spcAft>
              </a:pPr>
              <a:endParaRPr lang="en-US" kern="0" dirty="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</a:endParaRPr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590832" y="728663"/>
            <a:ext cx="4406014" cy="563231"/>
          </a:xfrm>
        </p:spPr>
        <p:txBody>
          <a:bodyPr wrap="none">
            <a:spAutoFit/>
          </a:bodyPr>
          <a:lstStyle>
            <a:lvl1pPr algn="l">
              <a:defRPr lang="ko-KR" altLang="en-US" sz="3400" b="1" spc="85">
                <a:ln w="1270">
                  <a:solidFill>
                    <a:schemeClr val="bg1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ExtraBold" panose="020B0600000101010101" charset="-127"/>
              </a:defRPr>
            </a:lvl1pPr>
          </a:lstStyle>
          <a:p>
            <a:pPr marL="0" lvl="0" algn="ctr" defTabSz="457200" fontAlgn="base" latinLnBrk="0">
              <a:spcBef>
                <a:spcPct val="30000"/>
              </a:spcBef>
              <a:spcAft>
                <a:spcPct val="0"/>
              </a:spcAft>
            </a:pPr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51275" y="2636838"/>
            <a:ext cx="4028200" cy="34718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2300"/>
              </a:spcAft>
              <a:buNone/>
              <a:defRPr sz="20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Medium" panose="020B0600000101010101" charset="-127"/>
              </a:defRPr>
            </a:lvl1pPr>
          </a:lstStyle>
          <a:p>
            <a:pPr lvl="0"/>
            <a:r>
              <a:rPr lang="ko-KR" altLang="en-US" dirty="0"/>
              <a:t>마스터 텍스트 스타일 편집</a:t>
            </a:r>
            <a:endParaRPr lang="en-US" altLang="ko-KR" dirty="0"/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C470421B-256A-BD9D-1FCE-02AA145EF7D0}"/>
              </a:ext>
            </a:extLst>
          </p:cNvPr>
          <p:cNvGrpSpPr/>
          <p:nvPr userDrawn="1"/>
        </p:nvGrpSpPr>
        <p:grpSpPr>
          <a:xfrm>
            <a:off x="3522550" y="2523890"/>
            <a:ext cx="4557454" cy="3594772"/>
            <a:chOff x="997816" y="2365156"/>
            <a:chExt cx="6365009" cy="2990850"/>
          </a:xfrm>
        </p:grpSpPr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D77342D7-A949-90EC-0BBE-339ED1FFE032}"/>
                </a:ext>
              </a:extLst>
            </p:cNvPr>
            <p:cNvCxnSpPr>
              <a:cxnSpLocks/>
            </p:cNvCxnSpPr>
            <p:nvPr/>
          </p:nvCxnSpPr>
          <p:spPr>
            <a:xfrm>
              <a:off x="997816" y="2365156"/>
              <a:ext cx="6365009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272E21DA-744C-889F-4CDD-529858E9CF5A}"/>
                </a:ext>
              </a:extLst>
            </p:cNvPr>
            <p:cNvCxnSpPr>
              <a:cxnSpLocks/>
            </p:cNvCxnSpPr>
            <p:nvPr/>
          </p:nvCxnSpPr>
          <p:spPr>
            <a:xfrm>
              <a:off x="997816" y="5356006"/>
              <a:ext cx="6365009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E015ADD3-0CFA-F18A-F618-60C68BB793F4}"/>
                </a:ext>
              </a:extLst>
            </p:cNvPr>
            <p:cNvCxnSpPr>
              <a:cxnSpLocks/>
            </p:cNvCxnSpPr>
            <p:nvPr/>
          </p:nvCxnSpPr>
          <p:spPr>
            <a:xfrm>
              <a:off x="997816" y="2889031"/>
              <a:ext cx="6365009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BDA84287-9EDB-FD7B-9395-6E90F6C503EE}"/>
                </a:ext>
              </a:extLst>
            </p:cNvPr>
            <p:cNvCxnSpPr>
              <a:cxnSpLocks/>
            </p:cNvCxnSpPr>
            <p:nvPr/>
          </p:nvCxnSpPr>
          <p:spPr>
            <a:xfrm>
              <a:off x="997816" y="3365281"/>
              <a:ext cx="6365009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907FC6F7-EE32-C713-CE95-D1CEB8FF7A5C}"/>
                </a:ext>
              </a:extLst>
            </p:cNvPr>
            <p:cNvCxnSpPr>
              <a:cxnSpLocks/>
            </p:cNvCxnSpPr>
            <p:nvPr/>
          </p:nvCxnSpPr>
          <p:spPr>
            <a:xfrm>
              <a:off x="997816" y="3832006"/>
              <a:ext cx="6365009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6F483242-E6D1-4DF0-096C-490ACA93CF11}"/>
                </a:ext>
              </a:extLst>
            </p:cNvPr>
            <p:cNvCxnSpPr>
              <a:cxnSpLocks/>
            </p:cNvCxnSpPr>
            <p:nvPr/>
          </p:nvCxnSpPr>
          <p:spPr>
            <a:xfrm>
              <a:off x="997816" y="4346356"/>
              <a:ext cx="6365009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2CE26AC3-BAEB-E786-F715-5106F90B0E13}"/>
                </a:ext>
              </a:extLst>
            </p:cNvPr>
            <p:cNvCxnSpPr>
              <a:cxnSpLocks/>
            </p:cNvCxnSpPr>
            <p:nvPr/>
          </p:nvCxnSpPr>
          <p:spPr>
            <a:xfrm>
              <a:off x="997816" y="4832131"/>
              <a:ext cx="6365009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16558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26" userDrawn="1">
          <p15:clr>
            <a:srgbClr val="FBAE40"/>
          </p15:clr>
        </p15:guide>
        <p15:guide id="2" orient="horz" pos="1661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703775C4-4887-CD7A-9390-8DCE1D32FE4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Pretendard SemiBold" panose="02000703000000020004" pitchFamily="50" charset="-127"/>
              <a:ea typeface="Pretendard SemiBold" panose="02000703000000020004" pitchFamily="50" charset="-127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D4DB0E3-D717-BD09-0965-DEBCC6FEBDA4}"/>
              </a:ext>
            </a:extLst>
          </p:cNvPr>
          <p:cNvSpPr/>
          <p:nvPr userDrawn="1"/>
        </p:nvSpPr>
        <p:spPr>
          <a:xfrm>
            <a:off x="0" y="-1"/>
            <a:ext cx="9144000" cy="914787"/>
          </a:xfrm>
          <a:prstGeom prst="rect">
            <a:avLst/>
          </a:prstGeom>
          <a:gradFill flip="none" rotWithShape="1">
            <a:gsLst>
              <a:gs pos="0">
                <a:srgbClr val="61BADB"/>
              </a:gs>
              <a:gs pos="100000">
                <a:srgbClr val="2659B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retendard SemiBold" panose="02000703000000020004" pitchFamily="50" charset="-127"/>
            </a:endParaRPr>
          </a:p>
        </p:txBody>
      </p:sp>
      <p:pic>
        <p:nvPicPr>
          <p:cNvPr id="8" name="Graphic 12">
            <a:extLst>
              <a:ext uri="{FF2B5EF4-FFF2-40B4-BE49-F238E27FC236}">
                <a16:creationId xmlns:a16="http://schemas.microsoft.com/office/drawing/2014/main" id="{D463971E-E7B4-086F-B740-E8071D0F1DDF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38800" y="266310"/>
            <a:ext cx="705168" cy="394684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850" y="510953"/>
            <a:ext cx="7886700" cy="300082"/>
          </a:xfrm>
          <a:noFill/>
        </p:spPr>
        <p:txBody>
          <a:bodyPr wrap="square">
            <a:spAutoFit/>
          </a:bodyPr>
          <a:lstStyle>
            <a:lvl1pPr>
              <a:defRPr lang="ko-KR" altLang="en-US" sz="15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</a:lstStyle>
          <a:p>
            <a:pPr marL="0" lvl="0"/>
            <a:r>
              <a:rPr lang="ko-KR" altLang="en-US" dirty="0"/>
              <a:t>마스터 제목 스타일 편집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>
            <a:lvl1pPr>
              <a:defRPr b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ExtraBold" panose="020B0600000101010101" charset="-127"/>
              </a:defRPr>
            </a:lvl1pPr>
          </a:lstStyle>
          <a:p>
            <a:fld id="{624DE133-D695-46CC-8E3B-54183A49CAE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9" name="Rectangle: Rounded Corners 43">
            <a:extLst>
              <a:ext uri="{FF2B5EF4-FFF2-40B4-BE49-F238E27FC236}">
                <a16:creationId xmlns:a16="http://schemas.microsoft.com/office/drawing/2014/main" id="{642405A8-CD02-0582-5C57-8DF4B7F11258}"/>
              </a:ext>
            </a:extLst>
          </p:cNvPr>
          <p:cNvSpPr/>
          <p:nvPr userDrawn="1"/>
        </p:nvSpPr>
        <p:spPr>
          <a:xfrm>
            <a:off x="332742" y="156931"/>
            <a:ext cx="1945478" cy="286233"/>
          </a:xfrm>
          <a:prstGeom prst="roundRect">
            <a:avLst>
              <a:gd name="adj" fmla="val 50000"/>
            </a:avLst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Pretendard SemiBold" panose="02000703000000020004" pitchFamily="50" charset="-127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6"/>
          </p:nvPr>
        </p:nvSpPr>
        <p:spPr>
          <a:xfrm>
            <a:off x="517519" y="177647"/>
            <a:ext cx="1910717" cy="244800"/>
          </a:xfrm>
          <a:noFill/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ko-KR" altLang="en-US" sz="1100" smtClea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ExtraBold" panose="020B0600000101010101" charset="-127"/>
              </a:defRPr>
            </a:lvl1pPr>
            <a:lvl2pPr>
              <a:defRPr lang="ko-KR" altLang="en-US" smtClean="0"/>
            </a:lvl2pPr>
            <a:lvl3pPr>
              <a:defRPr lang="ko-KR" altLang="en-US" smtClean="0"/>
            </a:lvl3pPr>
            <a:lvl4pPr>
              <a:defRPr lang="ko-KR" altLang="en-US" smtClean="0"/>
            </a:lvl4pPr>
            <a:lvl5pPr>
              <a:defRPr lang="ko-KR" altLang="en-US"/>
            </a:lvl5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dirty="0"/>
              <a:t>마스터 텍스트 스타일 편집</a:t>
            </a:r>
          </a:p>
        </p:txBody>
      </p:sp>
      <p:sp>
        <p:nvSpPr>
          <p:cNvPr id="16" name="내용 개체 틀 15"/>
          <p:cNvSpPr>
            <a:spLocks noGrp="1"/>
          </p:cNvSpPr>
          <p:nvPr>
            <p:ph sz="quarter" idx="17"/>
          </p:nvPr>
        </p:nvSpPr>
        <p:spPr>
          <a:xfrm>
            <a:off x="432000" y="1092875"/>
            <a:ext cx="8280000" cy="5400000"/>
          </a:xfrm>
        </p:spPr>
        <p:txBody>
          <a:bodyPr/>
          <a:lstStyle>
            <a:lvl1pPr marL="228600" indent="-228600">
              <a:buFontTx/>
              <a:buBlip>
                <a:blip r:embed="rId3"/>
              </a:buBlip>
              <a:defRPr sz="1300">
                <a:solidFill>
                  <a:srgbClr val="17275D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1pPr>
            <a:lvl2pPr marL="444500" indent="-177800"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2pPr>
            <a:lvl3pPr marL="809625" indent="-187325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3pPr>
            <a:lvl4pPr marL="1165225" indent="-177800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4pPr>
            <a:lvl5pPr marL="1520825" indent="-177800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8012759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 userDrawn="1">
          <p15:clr>
            <a:srgbClr val="FBAE40"/>
          </p15:clr>
        </p15:guide>
        <p15:guide id="2" orient="horz" pos="68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2"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703775C4-4887-CD7A-9390-8DCE1D32FE4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Pretendard SemiBold" panose="02000703000000020004" pitchFamily="50" charset="-127"/>
              <a:ea typeface="Pretendard SemiBold" panose="02000703000000020004" pitchFamily="50" charset="-127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D4DB0E3-D717-BD09-0965-DEBCC6FEBDA4}"/>
              </a:ext>
            </a:extLst>
          </p:cNvPr>
          <p:cNvSpPr/>
          <p:nvPr userDrawn="1"/>
        </p:nvSpPr>
        <p:spPr>
          <a:xfrm>
            <a:off x="0" y="-1"/>
            <a:ext cx="9144000" cy="914787"/>
          </a:xfrm>
          <a:prstGeom prst="rect">
            <a:avLst/>
          </a:prstGeom>
          <a:gradFill flip="none" rotWithShape="1">
            <a:gsLst>
              <a:gs pos="0">
                <a:srgbClr val="61BADB"/>
              </a:gs>
              <a:gs pos="100000">
                <a:srgbClr val="2659B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retendard SemiBold" panose="02000703000000020004" pitchFamily="50" charset="-127"/>
            </a:endParaRPr>
          </a:p>
        </p:txBody>
      </p:sp>
      <p:pic>
        <p:nvPicPr>
          <p:cNvPr id="8" name="Graphic 12">
            <a:extLst>
              <a:ext uri="{FF2B5EF4-FFF2-40B4-BE49-F238E27FC236}">
                <a16:creationId xmlns:a16="http://schemas.microsoft.com/office/drawing/2014/main" id="{D463971E-E7B4-086F-B740-E8071D0F1DDF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38800" y="266310"/>
            <a:ext cx="705168" cy="394684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850" y="510953"/>
            <a:ext cx="7886700" cy="300082"/>
          </a:xfrm>
          <a:noFill/>
        </p:spPr>
        <p:txBody>
          <a:bodyPr wrap="square">
            <a:spAutoFit/>
          </a:bodyPr>
          <a:lstStyle>
            <a:lvl1pPr>
              <a:defRPr lang="ko-KR" altLang="en-US" sz="15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</a:lstStyle>
          <a:p>
            <a:pPr marL="0" lvl="0"/>
            <a:r>
              <a:rPr lang="ko-KR" altLang="en-US" dirty="0"/>
              <a:t>마스터 제목 스타일 편집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>
            <a:lvl1pPr>
              <a:defRPr b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ExtraBold" panose="020B0600000101010101" charset="-127"/>
              </a:defRPr>
            </a:lvl1pPr>
          </a:lstStyle>
          <a:p>
            <a:fld id="{624DE133-D695-46CC-8E3B-54183A49CAE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9" name="Rectangle: Rounded Corners 43">
            <a:extLst>
              <a:ext uri="{FF2B5EF4-FFF2-40B4-BE49-F238E27FC236}">
                <a16:creationId xmlns:a16="http://schemas.microsoft.com/office/drawing/2014/main" id="{642405A8-CD02-0582-5C57-8DF4B7F11258}"/>
              </a:ext>
            </a:extLst>
          </p:cNvPr>
          <p:cNvSpPr/>
          <p:nvPr userDrawn="1"/>
        </p:nvSpPr>
        <p:spPr>
          <a:xfrm>
            <a:off x="332742" y="156931"/>
            <a:ext cx="1945478" cy="286233"/>
          </a:xfrm>
          <a:prstGeom prst="roundRect">
            <a:avLst>
              <a:gd name="adj" fmla="val 50000"/>
            </a:avLst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Pretendard SemiBold" panose="02000703000000020004" pitchFamily="50" charset="-127"/>
            </a:endParaRPr>
          </a:p>
        </p:txBody>
      </p:sp>
      <p:sp>
        <p:nvSpPr>
          <p:cNvPr id="12" name="텍스트 개체 틀 3"/>
          <p:cNvSpPr>
            <a:spLocks noGrp="1"/>
          </p:cNvSpPr>
          <p:nvPr>
            <p:ph type="body" sz="quarter" idx="16"/>
          </p:nvPr>
        </p:nvSpPr>
        <p:spPr>
          <a:xfrm>
            <a:off x="517519" y="177647"/>
            <a:ext cx="1910717" cy="244800"/>
          </a:xfrm>
          <a:noFill/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ko-KR" altLang="en-US" sz="1100" smtClea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ExtraBold" panose="020B0600000101010101" charset="-127"/>
              </a:defRPr>
            </a:lvl1pPr>
            <a:lvl2pPr>
              <a:defRPr lang="ko-KR" altLang="en-US" smtClean="0"/>
            </a:lvl2pPr>
            <a:lvl3pPr>
              <a:defRPr lang="ko-KR" altLang="en-US" smtClean="0"/>
            </a:lvl3pPr>
            <a:lvl4pPr>
              <a:defRPr lang="ko-KR" altLang="en-US" smtClean="0"/>
            </a:lvl4pPr>
            <a:lvl5pPr>
              <a:defRPr lang="ko-KR" altLang="en-US"/>
            </a:lvl5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dirty="0"/>
              <a:t>마스터 텍스트 스타일 편집</a:t>
            </a:r>
          </a:p>
        </p:txBody>
      </p:sp>
      <p:sp>
        <p:nvSpPr>
          <p:cNvPr id="13" name="내용 개체 틀 15"/>
          <p:cNvSpPr>
            <a:spLocks noGrp="1"/>
          </p:cNvSpPr>
          <p:nvPr>
            <p:ph sz="quarter" idx="17"/>
          </p:nvPr>
        </p:nvSpPr>
        <p:spPr>
          <a:xfrm>
            <a:off x="432000" y="1092875"/>
            <a:ext cx="8280000" cy="5400000"/>
          </a:xfrm>
        </p:spPr>
        <p:txBody>
          <a:bodyPr/>
          <a:lstStyle>
            <a:lvl1pPr marL="228600" indent="-228600">
              <a:buFontTx/>
              <a:buBlip>
                <a:blip r:embed="rId3"/>
              </a:buBlip>
              <a:defRPr sz="1300">
                <a:solidFill>
                  <a:srgbClr val="17275D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1pPr>
            <a:lvl2pPr marL="444500" indent="-177800"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2pPr>
            <a:lvl3pPr marL="809625" indent="-187325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3pPr>
            <a:lvl4pPr marL="1165225" indent="-177800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4pPr>
            <a:lvl5pPr marL="1520825" indent="-177800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543857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 userDrawn="1">
          <p15:clr>
            <a:srgbClr val="FBAE40"/>
          </p15:clr>
        </p15:guide>
        <p15:guide id="2" orient="horz" pos="68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내용 개체 틀 15"/>
          <p:cNvSpPr>
            <a:spLocks noGrp="1"/>
          </p:cNvSpPr>
          <p:nvPr>
            <p:ph sz="quarter" idx="18"/>
          </p:nvPr>
        </p:nvSpPr>
        <p:spPr>
          <a:xfrm>
            <a:off x="432000" y="1092875"/>
            <a:ext cx="8280000" cy="2531524"/>
          </a:xfrm>
        </p:spPr>
        <p:txBody>
          <a:bodyPr/>
          <a:lstStyle>
            <a:lvl1pPr marL="228600" indent="-228600">
              <a:buFontTx/>
              <a:buBlip>
                <a:blip r:embed="rId2"/>
              </a:buBlip>
              <a:defRPr sz="1300">
                <a:solidFill>
                  <a:srgbClr val="17275D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1pPr>
            <a:lvl2pPr marL="444500" indent="-177800"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2pPr>
            <a:lvl3pPr marL="809625" indent="-187325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3pPr>
            <a:lvl4pPr marL="1165225" indent="-177800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4pPr>
            <a:lvl5pPr marL="1520825" indent="-177800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703775C4-4887-CD7A-9390-8DCE1D32FE4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Pretendard SemiBold" panose="02000703000000020004" pitchFamily="50" charset="-127"/>
              <a:ea typeface="Pretendard SemiBold" panose="02000703000000020004" pitchFamily="50" charset="-127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D4DB0E3-D717-BD09-0965-DEBCC6FEBDA4}"/>
              </a:ext>
            </a:extLst>
          </p:cNvPr>
          <p:cNvSpPr/>
          <p:nvPr userDrawn="1"/>
        </p:nvSpPr>
        <p:spPr>
          <a:xfrm>
            <a:off x="0" y="-1"/>
            <a:ext cx="9144000" cy="914787"/>
          </a:xfrm>
          <a:prstGeom prst="rect">
            <a:avLst/>
          </a:prstGeom>
          <a:gradFill flip="none" rotWithShape="1">
            <a:gsLst>
              <a:gs pos="0">
                <a:srgbClr val="61BADB"/>
              </a:gs>
              <a:gs pos="100000">
                <a:srgbClr val="2659B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retendard SemiBold" panose="02000703000000020004" pitchFamily="50" charset="-127"/>
            </a:endParaRPr>
          </a:p>
        </p:txBody>
      </p:sp>
      <p:pic>
        <p:nvPicPr>
          <p:cNvPr id="8" name="Graphic 12">
            <a:extLst>
              <a:ext uri="{FF2B5EF4-FFF2-40B4-BE49-F238E27FC236}">
                <a16:creationId xmlns:a16="http://schemas.microsoft.com/office/drawing/2014/main" id="{D463971E-E7B4-086F-B740-E8071D0F1DDF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38800" y="266310"/>
            <a:ext cx="705168" cy="394684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850" y="510953"/>
            <a:ext cx="7886700" cy="300082"/>
          </a:xfrm>
          <a:noFill/>
        </p:spPr>
        <p:txBody>
          <a:bodyPr wrap="square">
            <a:spAutoFit/>
          </a:bodyPr>
          <a:lstStyle>
            <a:lvl1pPr>
              <a:defRPr lang="ko-KR" altLang="en-US" sz="15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</a:lstStyle>
          <a:p>
            <a:pPr marL="0" lvl="0"/>
            <a:r>
              <a:rPr lang="ko-KR" altLang="en-US" dirty="0"/>
              <a:t>마스터 제목 스타일 편집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>
            <a:lvl1pPr>
              <a:defRPr b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ExtraBold" panose="020B0600000101010101" charset="-127"/>
              </a:defRPr>
            </a:lvl1pPr>
          </a:lstStyle>
          <a:p>
            <a:fld id="{624DE133-D695-46CC-8E3B-54183A49CAE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9" name="Rectangle: Rounded Corners 43">
            <a:extLst>
              <a:ext uri="{FF2B5EF4-FFF2-40B4-BE49-F238E27FC236}">
                <a16:creationId xmlns:a16="http://schemas.microsoft.com/office/drawing/2014/main" id="{642405A8-CD02-0582-5C57-8DF4B7F11258}"/>
              </a:ext>
            </a:extLst>
          </p:cNvPr>
          <p:cNvSpPr/>
          <p:nvPr userDrawn="1"/>
        </p:nvSpPr>
        <p:spPr>
          <a:xfrm>
            <a:off x="332742" y="156931"/>
            <a:ext cx="1945478" cy="286233"/>
          </a:xfrm>
          <a:prstGeom prst="roundRect">
            <a:avLst>
              <a:gd name="adj" fmla="val 50000"/>
            </a:avLst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Pretendard SemiBold" panose="02000703000000020004" pitchFamily="50" charset="-127"/>
            </a:endParaRPr>
          </a:p>
        </p:txBody>
      </p:sp>
      <p:sp>
        <p:nvSpPr>
          <p:cNvPr id="13" name="텍스트 개체 틀 3"/>
          <p:cNvSpPr>
            <a:spLocks noGrp="1"/>
          </p:cNvSpPr>
          <p:nvPr>
            <p:ph type="body" sz="quarter" idx="17"/>
          </p:nvPr>
        </p:nvSpPr>
        <p:spPr>
          <a:xfrm>
            <a:off x="517519" y="177647"/>
            <a:ext cx="1910717" cy="244800"/>
          </a:xfrm>
          <a:noFill/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ko-KR" altLang="en-US" sz="1100" smtClea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ExtraBold" panose="020B0600000101010101" charset="-127"/>
              </a:defRPr>
            </a:lvl1pPr>
            <a:lvl2pPr>
              <a:defRPr lang="ko-KR" altLang="en-US" smtClean="0"/>
            </a:lvl2pPr>
            <a:lvl3pPr>
              <a:defRPr lang="ko-KR" altLang="en-US" smtClean="0"/>
            </a:lvl3pPr>
            <a:lvl4pPr>
              <a:defRPr lang="ko-KR" altLang="en-US" smtClean="0"/>
            </a:lvl4pPr>
            <a:lvl5pPr>
              <a:defRPr lang="ko-KR" altLang="en-US"/>
            </a:lvl5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dirty="0"/>
              <a:t>마스터 텍스트 스타일 편집</a:t>
            </a:r>
          </a:p>
        </p:txBody>
      </p:sp>
      <p:sp>
        <p:nvSpPr>
          <p:cNvPr id="15" name="내용 개체 틀 15"/>
          <p:cNvSpPr>
            <a:spLocks noGrp="1"/>
          </p:cNvSpPr>
          <p:nvPr>
            <p:ph sz="quarter" idx="19"/>
          </p:nvPr>
        </p:nvSpPr>
        <p:spPr>
          <a:xfrm>
            <a:off x="432000" y="3783262"/>
            <a:ext cx="8280000" cy="2531524"/>
          </a:xfrm>
        </p:spPr>
        <p:txBody>
          <a:bodyPr/>
          <a:lstStyle>
            <a:lvl1pPr marL="228600" indent="-228600">
              <a:buFontTx/>
              <a:buBlip>
                <a:blip r:embed="rId2"/>
              </a:buBlip>
              <a:defRPr sz="1300">
                <a:solidFill>
                  <a:srgbClr val="17275D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1pPr>
            <a:lvl2pPr marL="444500" indent="-177800"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2pPr>
            <a:lvl3pPr marL="809625" indent="-187325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3pPr>
            <a:lvl4pPr marL="1165225" indent="-177800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4pPr>
            <a:lvl5pPr marL="1520825" indent="-177800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3439077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 userDrawn="1">
          <p15:clr>
            <a:srgbClr val="FBAE40"/>
          </p15:clr>
        </p15:guide>
        <p15:guide id="2" orient="horz" pos="686" userDrawn="1">
          <p15:clr>
            <a:srgbClr val="FBAE40"/>
          </p15:clr>
        </p15:guide>
        <p15:guide id="3" pos="5488" userDrawn="1">
          <p15:clr>
            <a:srgbClr val="FBAE40"/>
          </p15:clr>
        </p15:guide>
        <p15:guide id="4" orient="horz" pos="572" userDrawn="1">
          <p15:clr>
            <a:srgbClr val="FBAE40"/>
          </p15:clr>
        </p15:guide>
        <p15:guide id="5" orient="horz" pos="2387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4"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703775C4-4887-CD7A-9390-8DCE1D32FE4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Pretendard SemiBold" panose="02000703000000020004" pitchFamily="50" charset="-127"/>
              <a:ea typeface="Pretendard SemiBold" panose="02000703000000020004" pitchFamily="50" charset="-127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D4DB0E3-D717-BD09-0965-DEBCC6FEBDA4}"/>
              </a:ext>
            </a:extLst>
          </p:cNvPr>
          <p:cNvSpPr/>
          <p:nvPr userDrawn="1"/>
        </p:nvSpPr>
        <p:spPr>
          <a:xfrm>
            <a:off x="0" y="-1"/>
            <a:ext cx="9144000" cy="914787"/>
          </a:xfrm>
          <a:prstGeom prst="rect">
            <a:avLst/>
          </a:prstGeom>
          <a:gradFill flip="none" rotWithShape="1">
            <a:gsLst>
              <a:gs pos="0">
                <a:srgbClr val="61BADB"/>
              </a:gs>
              <a:gs pos="100000">
                <a:srgbClr val="2659B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retendard SemiBold" panose="02000703000000020004" pitchFamily="50" charset="-127"/>
            </a:endParaRPr>
          </a:p>
        </p:txBody>
      </p:sp>
      <p:pic>
        <p:nvPicPr>
          <p:cNvPr id="8" name="Graphic 12">
            <a:extLst>
              <a:ext uri="{FF2B5EF4-FFF2-40B4-BE49-F238E27FC236}">
                <a16:creationId xmlns:a16="http://schemas.microsoft.com/office/drawing/2014/main" id="{D463971E-E7B4-086F-B740-E8071D0F1DDF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38800" y="266310"/>
            <a:ext cx="705168" cy="394684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850" y="510953"/>
            <a:ext cx="7886700" cy="300082"/>
          </a:xfrm>
          <a:noFill/>
        </p:spPr>
        <p:txBody>
          <a:bodyPr wrap="square">
            <a:spAutoFit/>
          </a:bodyPr>
          <a:lstStyle>
            <a:lvl1pPr>
              <a:defRPr lang="ko-KR" altLang="en-US" sz="15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</a:lstStyle>
          <a:p>
            <a:pPr marL="0" lvl="0"/>
            <a:r>
              <a:rPr lang="ko-KR" altLang="en-US" dirty="0"/>
              <a:t>마스터 제목 스타일 편집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>
            <a:lvl1pPr>
              <a:defRPr b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ExtraBold" panose="020B0600000101010101" charset="-127"/>
              </a:defRPr>
            </a:lvl1pPr>
          </a:lstStyle>
          <a:p>
            <a:fld id="{624DE133-D695-46CC-8E3B-54183A49CAE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9" name="Rectangle: Rounded Corners 43">
            <a:extLst>
              <a:ext uri="{FF2B5EF4-FFF2-40B4-BE49-F238E27FC236}">
                <a16:creationId xmlns:a16="http://schemas.microsoft.com/office/drawing/2014/main" id="{642405A8-CD02-0582-5C57-8DF4B7F11258}"/>
              </a:ext>
            </a:extLst>
          </p:cNvPr>
          <p:cNvSpPr/>
          <p:nvPr userDrawn="1"/>
        </p:nvSpPr>
        <p:spPr>
          <a:xfrm>
            <a:off x="332742" y="156931"/>
            <a:ext cx="1945478" cy="286233"/>
          </a:xfrm>
          <a:prstGeom prst="roundRect">
            <a:avLst>
              <a:gd name="adj" fmla="val 50000"/>
            </a:avLst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Pretendard SemiBold" panose="02000703000000020004" pitchFamily="50" charset="-127"/>
            </a:endParaRPr>
          </a:p>
        </p:txBody>
      </p:sp>
      <p:sp>
        <p:nvSpPr>
          <p:cNvPr id="13" name="텍스트 개체 틀 3"/>
          <p:cNvSpPr>
            <a:spLocks noGrp="1"/>
          </p:cNvSpPr>
          <p:nvPr>
            <p:ph type="body" sz="quarter" idx="17"/>
          </p:nvPr>
        </p:nvSpPr>
        <p:spPr>
          <a:xfrm>
            <a:off x="517519" y="177647"/>
            <a:ext cx="1910717" cy="244800"/>
          </a:xfrm>
          <a:noFill/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ko-KR" altLang="en-US" sz="1100" smtClea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ExtraBold" panose="020B0600000101010101" charset="-127"/>
              </a:defRPr>
            </a:lvl1pPr>
            <a:lvl2pPr>
              <a:defRPr lang="ko-KR" altLang="en-US" smtClean="0"/>
            </a:lvl2pPr>
            <a:lvl3pPr>
              <a:defRPr lang="ko-KR" altLang="en-US" smtClean="0"/>
            </a:lvl3pPr>
            <a:lvl4pPr>
              <a:defRPr lang="ko-KR" altLang="en-US" smtClean="0"/>
            </a:lvl4pPr>
            <a:lvl5pPr>
              <a:defRPr lang="ko-KR" altLang="en-US"/>
            </a:lvl5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dirty="0"/>
              <a:t>마스터 텍스트 스타일 편집</a:t>
            </a:r>
          </a:p>
        </p:txBody>
      </p:sp>
      <p:sp>
        <p:nvSpPr>
          <p:cNvPr id="14" name="내용 개체 틀 15"/>
          <p:cNvSpPr>
            <a:spLocks noGrp="1"/>
          </p:cNvSpPr>
          <p:nvPr>
            <p:ph sz="quarter" idx="18"/>
          </p:nvPr>
        </p:nvSpPr>
        <p:spPr>
          <a:xfrm>
            <a:off x="432000" y="1092875"/>
            <a:ext cx="8280000" cy="2531524"/>
          </a:xfrm>
        </p:spPr>
        <p:txBody>
          <a:bodyPr/>
          <a:lstStyle>
            <a:lvl1pPr marL="228600" indent="-228600">
              <a:buFontTx/>
              <a:buBlip>
                <a:blip r:embed="rId3"/>
              </a:buBlip>
              <a:defRPr sz="1300">
                <a:solidFill>
                  <a:srgbClr val="17275D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1pPr>
            <a:lvl2pPr marL="444500" indent="-177800"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2pPr>
            <a:lvl3pPr marL="809625" indent="-187325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3pPr>
            <a:lvl4pPr marL="1165225" indent="-177800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4pPr>
            <a:lvl5pPr marL="1520825" indent="-177800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15" name="내용 개체 틀 15"/>
          <p:cNvSpPr>
            <a:spLocks noGrp="1"/>
          </p:cNvSpPr>
          <p:nvPr>
            <p:ph sz="quarter" idx="19"/>
          </p:nvPr>
        </p:nvSpPr>
        <p:spPr>
          <a:xfrm>
            <a:off x="432000" y="3783262"/>
            <a:ext cx="8280000" cy="2531524"/>
          </a:xfrm>
        </p:spPr>
        <p:txBody>
          <a:bodyPr/>
          <a:lstStyle>
            <a:lvl1pPr marL="228600" indent="-228600">
              <a:buFontTx/>
              <a:buBlip>
                <a:blip r:embed="rId3"/>
              </a:buBlip>
              <a:defRPr sz="1300">
                <a:solidFill>
                  <a:srgbClr val="17275D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1pPr>
            <a:lvl2pPr marL="444500" indent="-177800"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2pPr>
            <a:lvl3pPr marL="809625" indent="-187325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3pPr>
            <a:lvl4pPr marL="1165225" indent="-177800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4pPr>
            <a:lvl5pPr marL="1520825" indent="-177800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365628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04">
          <p15:clr>
            <a:srgbClr val="FBAE40"/>
          </p15:clr>
        </p15:guide>
        <p15:guide id="2" orient="horz" pos="323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내용 개체 틀 15"/>
          <p:cNvSpPr>
            <a:spLocks noGrp="1"/>
          </p:cNvSpPr>
          <p:nvPr>
            <p:ph sz="quarter" idx="17"/>
          </p:nvPr>
        </p:nvSpPr>
        <p:spPr>
          <a:xfrm>
            <a:off x="432000" y="1092875"/>
            <a:ext cx="4032050" cy="5400000"/>
          </a:xfrm>
        </p:spPr>
        <p:txBody>
          <a:bodyPr/>
          <a:lstStyle>
            <a:lvl1pPr marL="228600" indent="-228600">
              <a:buFontTx/>
              <a:buBlip>
                <a:blip r:embed="rId2"/>
              </a:buBlip>
              <a:defRPr sz="1300">
                <a:solidFill>
                  <a:srgbClr val="17275D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1pPr>
            <a:lvl2pPr marL="444500" indent="-177800"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2pPr>
            <a:lvl3pPr marL="809625" indent="-187325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3pPr>
            <a:lvl4pPr marL="1165225" indent="-177800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4pPr>
            <a:lvl5pPr marL="1520825" indent="-177800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703775C4-4887-CD7A-9390-8DCE1D32FE4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Pretendard SemiBold" panose="02000703000000020004" pitchFamily="50" charset="-127"/>
              <a:ea typeface="Pretendard SemiBold" panose="02000703000000020004" pitchFamily="50" charset="-127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D4DB0E3-D717-BD09-0965-DEBCC6FEBDA4}"/>
              </a:ext>
            </a:extLst>
          </p:cNvPr>
          <p:cNvSpPr/>
          <p:nvPr userDrawn="1"/>
        </p:nvSpPr>
        <p:spPr>
          <a:xfrm>
            <a:off x="0" y="-1"/>
            <a:ext cx="9144000" cy="914787"/>
          </a:xfrm>
          <a:prstGeom prst="rect">
            <a:avLst/>
          </a:prstGeom>
          <a:gradFill flip="none" rotWithShape="1">
            <a:gsLst>
              <a:gs pos="0">
                <a:srgbClr val="61BADB"/>
              </a:gs>
              <a:gs pos="100000">
                <a:srgbClr val="2659B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retendard SemiBold" panose="02000703000000020004" pitchFamily="50" charset="-127"/>
            </a:endParaRPr>
          </a:p>
        </p:txBody>
      </p:sp>
      <p:pic>
        <p:nvPicPr>
          <p:cNvPr id="8" name="Graphic 12">
            <a:extLst>
              <a:ext uri="{FF2B5EF4-FFF2-40B4-BE49-F238E27FC236}">
                <a16:creationId xmlns:a16="http://schemas.microsoft.com/office/drawing/2014/main" id="{D463971E-E7B4-086F-B740-E8071D0F1DDF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38800" y="266310"/>
            <a:ext cx="705168" cy="394684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850" y="510953"/>
            <a:ext cx="7886700" cy="300082"/>
          </a:xfrm>
          <a:noFill/>
        </p:spPr>
        <p:txBody>
          <a:bodyPr wrap="square">
            <a:spAutoFit/>
          </a:bodyPr>
          <a:lstStyle>
            <a:lvl1pPr>
              <a:defRPr lang="ko-KR" altLang="en-US" sz="15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</a:lstStyle>
          <a:p>
            <a:pPr marL="0" lvl="0"/>
            <a:r>
              <a:rPr lang="ko-KR" altLang="en-US" dirty="0"/>
              <a:t>마스터 제목 스타일 편집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>
            <a:lvl1pPr>
              <a:defRPr b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ExtraBold" panose="020B0600000101010101" charset="-127"/>
              </a:defRPr>
            </a:lvl1pPr>
          </a:lstStyle>
          <a:p>
            <a:fld id="{624DE133-D695-46CC-8E3B-54183A49CAE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9" name="Rectangle: Rounded Corners 43">
            <a:extLst>
              <a:ext uri="{FF2B5EF4-FFF2-40B4-BE49-F238E27FC236}">
                <a16:creationId xmlns:a16="http://schemas.microsoft.com/office/drawing/2014/main" id="{642405A8-CD02-0582-5C57-8DF4B7F11258}"/>
              </a:ext>
            </a:extLst>
          </p:cNvPr>
          <p:cNvSpPr/>
          <p:nvPr userDrawn="1"/>
        </p:nvSpPr>
        <p:spPr>
          <a:xfrm>
            <a:off x="332742" y="156931"/>
            <a:ext cx="1945478" cy="286233"/>
          </a:xfrm>
          <a:prstGeom prst="roundRect">
            <a:avLst>
              <a:gd name="adj" fmla="val 50000"/>
            </a:avLst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Pretendard SemiBold" panose="02000703000000020004" pitchFamily="50" charset="-127"/>
            </a:endParaRPr>
          </a:p>
        </p:txBody>
      </p:sp>
      <p:sp>
        <p:nvSpPr>
          <p:cNvPr id="11" name="텍스트 개체 틀 3"/>
          <p:cNvSpPr>
            <a:spLocks noGrp="1"/>
          </p:cNvSpPr>
          <p:nvPr>
            <p:ph type="body" sz="quarter" idx="16"/>
          </p:nvPr>
        </p:nvSpPr>
        <p:spPr>
          <a:xfrm>
            <a:off x="517519" y="177647"/>
            <a:ext cx="1910717" cy="244800"/>
          </a:xfrm>
          <a:noFill/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ko-KR" altLang="en-US" sz="1100" smtClea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ExtraBold" panose="020B0600000101010101" charset="-127"/>
              </a:defRPr>
            </a:lvl1pPr>
            <a:lvl2pPr>
              <a:defRPr lang="ko-KR" altLang="en-US" smtClean="0"/>
            </a:lvl2pPr>
            <a:lvl3pPr>
              <a:defRPr lang="ko-KR" altLang="en-US" smtClean="0"/>
            </a:lvl3pPr>
            <a:lvl4pPr>
              <a:defRPr lang="ko-KR" altLang="en-US" smtClean="0"/>
            </a:lvl4pPr>
            <a:lvl5pPr>
              <a:defRPr lang="ko-KR" altLang="en-US"/>
            </a:lvl5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dirty="0"/>
              <a:t>마스터 텍스트 스타일 편집</a:t>
            </a:r>
          </a:p>
        </p:txBody>
      </p:sp>
      <p:sp>
        <p:nvSpPr>
          <p:cNvPr id="15" name="내용 개체 틀 15"/>
          <p:cNvSpPr>
            <a:spLocks noGrp="1"/>
          </p:cNvSpPr>
          <p:nvPr>
            <p:ph sz="quarter" idx="18"/>
          </p:nvPr>
        </p:nvSpPr>
        <p:spPr>
          <a:xfrm>
            <a:off x="4679950" y="1092875"/>
            <a:ext cx="4032050" cy="5400000"/>
          </a:xfrm>
        </p:spPr>
        <p:txBody>
          <a:bodyPr/>
          <a:lstStyle>
            <a:lvl1pPr marL="228600" indent="-228600">
              <a:buFontTx/>
              <a:buBlip>
                <a:blip r:embed="rId2"/>
              </a:buBlip>
              <a:defRPr sz="1300">
                <a:solidFill>
                  <a:srgbClr val="17275D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1pPr>
            <a:lvl2pPr marL="444500" indent="-177800"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2pPr>
            <a:lvl3pPr marL="809625" indent="-187325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3pPr>
            <a:lvl4pPr marL="1165225" indent="-177800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4pPr>
            <a:lvl5pPr marL="1520825" indent="-177800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8031971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 userDrawn="1">
          <p15:clr>
            <a:srgbClr val="FBAE40"/>
          </p15:clr>
        </p15:guide>
        <p15:guide id="2" orient="horz" pos="686" userDrawn="1">
          <p15:clr>
            <a:srgbClr val="FBAE40"/>
          </p15:clr>
        </p15:guide>
        <p15:guide id="3" pos="294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6"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703775C4-4887-CD7A-9390-8DCE1D32FE4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Pretendard SemiBold" panose="02000703000000020004" pitchFamily="50" charset="-127"/>
              <a:ea typeface="Pretendard SemiBold" panose="02000703000000020004" pitchFamily="50" charset="-127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D4DB0E3-D717-BD09-0965-DEBCC6FEBDA4}"/>
              </a:ext>
            </a:extLst>
          </p:cNvPr>
          <p:cNvSpPr/>
          <p:nvPr userDrawn="1"/>
        </p:nvSpPr>
        <p:spPr>
          <a:xfrm>
            <a:off x="0" y="-1"/>
            <a:ext cx="9144000" cy="914787"/>
          </a:xfrm>
          <a:prstGeom prst="rect">
            <a:avLst/>
          </a:prstGeom>
          <a:gradFill flip="none" rotWithShape="1">
            <a:gsLst>
              <a:gs pos="0">
                <a:srgbClr val="61BADB"/>
              </a:gs>
              <a:gs pos="100000">
                <a:srgbClr val="2659B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retendard SemiBold" panose="02000703000000020004" pitchFamily="50" charset="-127"/>
            </a:endParaRPr>
          </a:p>
        </p:txBody>
      </p:sp>
      <p:pic>
        <p:nvPicPr>
          <p:cNvPr id="8" name="Graphic 12">
            <a:extLst>
              <a:ext uri="{FF2B5EF4-FFF2-40B4-BE49-F238E27FC236}">
                <a16:creationId xmlns:a16="http://schemas.microsoft.com/office/drawing/2014/main" id="{D463971E-E7B4-086F-B740-E8071D0F1DDF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38800" y="266310"/>
            <a:ext cx="705168" cy="394684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850" y="510953"/>
            <a:ext cx="7886700" cy="300082"/>
          </a:xfrm>
          <a:noFill/>
        </p:spPr>
        <p:txBody>
          <a:bodyPr wrap="square">
            <a:spAutoFit/>
          </a:bodyPr>
          <a:lstStyle>
            <a:lvl1pPr>
              <a:defRPr lang="ko-KR" altLang="en-US" sz="15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</a:lstStyle>
          <a:p>
            <a:pPr marL="0" lvl="0"/>
            <a:r>
              <a:rPr lang="ko-KR" altLang="en-US" dirty="0"/>
              <a:t>마스터 제목 스타일 편집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>
            <a:lvl1pPr>
              <a:defRPr b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ExtraBold" panose="020B0600000101010101" charset="-127"/>
              </a:defRPr>
            </a:lvl1pPr>
          </a:lstStyle>
          <a:p>
            <a:fld id="{624DE133-D695-46CC-8E3B-54183A49CAE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9" name="Rectangle: Rounded Corners 43">
            <a:extLst>
              <a:ext uri="{FF2B5EF4-FFF2-40B4-BE49-F238E27FC236}">
                <a16:creationId xmlns:a16="http://schemas.microsoft.com/office/drawing/2014/main" id="{642405A8-CD02-0582-5C57-8DF4B7F11258}"/>
              </a:ext>
            </a:extLst>
          </p:cNvPr>
          <p:cNvSpPr/>
          <p:nvPr userDrawn="1"/>
        </p:nvSpPr>
        <p:spPr>
          <a:xfrm>
            <a:off x="332742" y="156931"/>
            <a:ext cx="1945478" cy="286233"/>
          </a:xfrm>
          <a:prstGeom prst="roundRect">
            <a:avLst>
              <a:gd name="adj" fmla="val 50000"/>
            </a:avLst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Pretendard SemiBold" panose="02000703000000020004" pitchFamily="50" charset="-127"/>
            </a:endParaRPr>
          </a:p>
        </p:txBody>
      </p:sp>
      <p:sp>
        <p:nvSpPr>
          <p:cNvPr id="13" name="텍스트 개체 틀 3"/>
          <p:cNvSpPr>
            <a:spLocks noGrp="1"/>
          </p:cNvSpPr>
          <p:nvPr>
            <p:ph type="body" sz="quarter" idx="16"/>
          </p:nvPr>
        </p:nvSpPr>
        <p:spPr>
          <a:xfrm>
            <a:off x="517519" y="177647"/>
            <a:ext cx="1910717" cy="244800"/>
          </a:xfrm>
          <a:noFill/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ko-KR" altLang="en-US" sz="1100" smtClea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ExtraBold" panose="020B0600000101010101" charset="-127"/>
              </a:defRPr>
            </a:lvl1pPr>
            <a:lvl2pPr>
              <a:defRPr lang="ko-KR" altLang="en-US" smtClean="0"/>
            </a:lvl2pPr>
            <a:lvl3pPr>
              <a:defRPr lang="ko-KR" altLang="en-US" smtClean="0"/>
            </a:lvl3pPr>
            <a:lvl4pPr>
              <a:defRPr lang="ko-KR" altLang="en-US" smtClean="0"/>
            </a:lvl4pPr>
            <a:lvl5pPr>
              <a:defRPr lang="ko-KR" altLang="en-US"/>
            </a:lvl5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dirty="0"/>
              <a:t>마스터 텍스트 스타일 편집</a:t>
            </a:r>
          </a:p>
        </p:txBody>
      </p:sp>
      <p:sp>
        <p:nvSpPr>
          <p:cNvPr id="14" name="내용 개체 틀 15"/>
          <p:cNvSpPr>
            <a:spLocks noGrp="1"/>
          </p:cNvSpPr>
          <p:nvPr>
            <p:ph sz="quarter" idx="17"/>
          </p:nvPr>
        </p:nvSpPr>
        <p:spPr>
          <a:xfrm>
            <a:off x="432000" y="1092875"/>
            <a:ext cx="4032050" cy="5400000"/>
          </a:xfrm>
        </p:spPr>
        <p:txBody>
          <a:bodyPr/>
          <a:lstStyle>
            <a:lvl1pPr marL="228600" indent="-228600">
              <a:buFontTx/>
              <a:buBlip>
                <a:blip r:embed="rId3"/>
              </a:buBlip>
              <a:defRPr sz="1300">
                <a:solidFill>
                  <a:srgbClr val="17275D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1pPr>
            <a:lvl2pPr marL="444500" indent="-177800"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2pPr>
            <a:lvl3pPr marL="809625" indent="-187325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3pPr>
            <a:lvl4pPr marL="1165225" indent="-177800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4pPr>
            <a:lvl5pPr marL="1520825" indent="-177800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15" name="내용 개체 틀 15"/>
          <p:cNvSpPr>
            <a:spLocks noGrp="1"/>
          </p:cNvSpPr>
          <p:nvPr>
            <p:ph sz="quarter" idx="18"/>
          </p:nvPr>
        </p:nvSpPr>
        <p:spPr>
          <a:xfrm>
            <a:off x="4679950" y="1092875"/>
            <a:ext cx="4032050" cy="5400000"/>
          </a:xfrm>
        </p:spPr>
        <p:txBody>
          <a:bodyPr/>
          <a:lstStyle>
            <a:lvl1pPr marL="228600" indent="-228600">
              <a:buFontTx/>
              <a:buBlip>
                <a:blip r:embed="rId3"/>
              </a:buBlip>
              <a:defRPr sz="1300">
                <a:solidFill>
                  <a:srgbClr val="17275D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1pPr>
            <a:lvl2pPr marL="444500" indent="-177800"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2pPr>
            <a:lvl3pPr marL="809625" indent="-187325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3pPr>
            <a:lvl4pPr marL="1165225" indent="-177800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4pPr>
            <a:lvl5pPr marL="1520825" indent="-177800">
              <a:buFont typeface="Pretendard SemiBold" panose="02000703000000020004" pitchFamily="2" charset="-127"/>
              <a:buChar char="‑"/>
              <a:defRPr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2715361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04">
          <p15:clr>
            <a:srgbClr val="FBAE40"/>
          </p15:clr>
        </p15:guide>
        <p15:guide id="2" orient="horz" pos="323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solidFill>
          <a:srgbClr val="0F14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8022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</a:defRPr>
            </a:lvl1pPr>
          </a:lstStyle>
          <a:p>
            <a:fld id="{624DE133-D695-46CC-8E3B-54183A49CAE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04688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0" r:id="rId2"/>
    <p:sldLayoutId id="2147483798" r:id="rId3"/>
    <p:sldLayoutId id="2147483780" r:id="rId4"/>
    <p:sldLayoutId id="2147483784" r:id="rId5"/>
    <p:sldLayoutId id="2147483791" r:id="rId6"/>
    <p:sldLayoutId id="2147483796" r:id="rId7"/>
    <p:sldLayoutId id="2147483797" r:id="rId8"/>
    <p:sldLayoutId id="2147483794" r:id="rId9"/>
    <p:sldLayoutId id="2147483795" r:id="rId10"/>
    <p:sldLayoutId id="214748377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Pretendard SemiBold" panose="02000703000000020004" pitchFamily="50" charset="-127"/>
          <a:ea typeface="Pretendard SemiBold" panose="0200070300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Pretendard SemiBold" panose="02000703000000020004" pitchFamily="50" charset="-127"/>
          <a:ea typeface="Pretendard SemiBold" panose="02000703000000020004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Pretendard SemiBold" panose="02000703000000020004" pitchFamily="50" charset="-127"/>
          <a:ea typeface="Pretendard SemiBold" panose="02000703000000020004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Pretendard SemiBold" panose="02000703000000020004" pitchFamily="50" charset="-127"/>
          <a:ea typeface="Pretendard SemiBold" panose="02000703000000020004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retendard SemiBold" panose="02000703000000020004" pitchFamily="50" charset="-127"/>
          <a:ea typeface="Pretendard SemiBold" panose="02000703000000020004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retendard SemiBold" panose="02000703000000020004" pitchFamily="50" charset="-127"/>
          <a:ea typeface="Pretendard SemiBold" panose="0200070300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3" Type="http://schemas.openxmlformats.org/officeDocument/2006/relationships/image" Target="../media/image7.jpg&amp;w=1920&amp;q=75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9.xml"/></Relationships>
</file>

<file path=ppt/slides/_rels/slide14.xml.rels><?xml version='1.0' encoding='UTF-8' standalone='yes'?>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eg"/></Relationships>
</file>

<file path=ppt/slides/_rels/slide15.xml.rels><?xml version='1.0' encoding='UTF-8' standalone='yes'?>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eg"/><Relationship Id="rId4" Type="http://schemas.openxmlformats.org/officeDocument/2006/relationships/image" Target="../media/image19.png"/></Relationships>
</file>

<file path=ppt/slides/_rels/slide16.xml.rels><?xml version='1.0' encoding='UTF-8' standalone='yes'?>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21.jpeg"/></Relationships>
</file>

<file path=ppt/slides/_rels/slide17.xml.rels><?xml version='1.0' encoding='UTF-8' standalone='yes'?>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jpeg"/><Relationship Id="rId4" Type="http://schemas.openxmlformats.org/officeDocument/2006/relationships/image" Target="../media/image5.png"/></Relationships>
</file>

<file path=ppt/slides/_rels/slide20.xml.rels><?xml version='1.0' encoding='UTF-8' standalone='yes'?>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jpe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50938" y="1488257"/>
            <a:ext cx="7754400" cy="1307841"/>
          </a:xfrm>
        </p:spPr>
        <p:txBody>
          <a:bodyPr>
            <a:normAutofit/>
          </a:bodyPr>
          <a:lstStyle/>
          <a:p>
            <a:r>
              <a:rPr lang="ko-KR" altLang="en-US" sz="2500" dirty="0"/>
              <a:t>대형 화물선 주행 압력 기반 에너지 </a:t>
            </a:r>
            <a:r>
              <a:rPr lang="ko-KR" altLang="en-US" sz="2500" dirty="0" err="1"/>
              <a:t>하베스팅</a:t>
            </a:r>
            <a:r>
              <a:rPr lang="ko-KR" altLang="en-US" sz="2500" dirty="0"/>
              <a:t> 및 </a:t>
            </a:r>
            <a:br>
              <a:rPr lang="ko-KR" altLang="en-US" sz="2500" dirty="0"/>
            </a:br>
            <a:r>
              <a:rPr lang="ko-KR" altLang="en-US" sz="2500" dirty="0"/>
              <a:t>능동형 전력 환원 피지컬 </a:t>
            </a:r>
            <a:r>
              <a:rPr lang="en-US" altLang="ko-KR" sz="2500" dirty="0"/>
              <a:t>AI </a:t>
            </a:r>
            <a:r>
              <a:rPr lang="ko-KR" altLang="en-US" sz="2500" dirty="0"/>
              <a:t>시스템</a:t>
            </a:r>
            <a:endParaRPr lang="ko-KR" altLang="en-US" sz="2500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2997" y="3108811"/>
            <a:ext cx="6858000" cy="313932"/>
          </a:xfrm>
        </p:spPr>
        <p:txBody>
          <a:bodyPr/>
          <a:lstStyle/>
          <a:p>
            <a:r>
              <a:rPr lang="ko-KR" altLang="en-US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인천대학교 </a:t>
            </a:r>
            <a:r>
              <a:rPr lang="en-US" altLang="ko-KR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IEP / </a:t>
            </a:r>
            <a:r>
              <a:rPr lang="ko-KR" altLang="en-US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김보성</a:t>
            </a:r>
            <a:r>
              <a:rPr lang="en-US" altLang="ko-KR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dirty="0" err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이혜찬</a:t>
            </a:r>
            <a:r>
              <a:rPr lang="en-US" altLang="ko-KR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조상훈</a:t>
            </a:r>
          </a:p>
        </p:txBody>
      </p:sp>
    </p:spTree>
    <p:extLst>
      <p:ext uri="{BB962C8B-B14F-4D97-AF65-F5344CB8AC3E}">
        <p14:creationId xmlns:p14="http://schemas.microsoft.com/office/powerpoint/2010/main" val="26095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58C0D-B962-5A15-5A4A-CD99D23F5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CFB82F-E1CB-2C5B-353E-FFCB31238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800" y="2282800"/>
            <a:ext cx="7886700" cy="590931"/>
          </a:xfrm>
        </p:spPr>
        <p:txBody>
          <a:bodyPr/>
          <a:lstStyle/>
          <a:p>
            <a:r>
              <a:rPr lang="en-US" altLang="ko-KR" sz="3600" dirty="0">
                <a:latin typeface="Pretendard SemiBold" panose="020B0600000101010101" charset="-127"/>
                <a:ea typeface="Pretendard SemiBold" panose="020B0600000101010101" charset="-127"/>
                <a:cs typeface="Pretendard SemiBold" panose="020B0600000101010101" charset="-127"/>
              </a:rPr>
              <a:t>1. </a:t>
            </a:r>
            <a:r>
              <a:rPr lang="ko-KR" altLang="en-US" sz="3600" dirty="0">
                <a:latin typeface="Pretendard SemiBold" panose="020B0600000101010101" charset="-127"/>
                <a:ea typeface="Pretendard SemiBold" panose="020B0600000101010101" charset="-127"/>
                <a:cs typeface="Pretendard SemiBold" panose="020B0600000101010101" charset="-127"/>
              </a:rPr>
              <a:t>실험</a:t>
            </a:r>
          </a:p>
        </p:txBody>
      </p:sp>
    </p:spTree>
    <p:extLst>
      <p:ext uri="{BB962C8B-B14F-4D97-AF65-F5344CB8AC3E}">
        <p14:creationId xmlns:p14="http://schemas.microsoft.com/office/powerpoint/2010/main" val="2258293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70FE6-D128-7288-F117-87F96008C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98286-14D1-C45E-D253-F8D9CC124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800" y="2282800"/>
            <a:ext cx="7886700" cy="590931"/>
          </a:xfrm>
        </p:spPr>
        <p:txBody>
          <a:bodyPr/>
          <a:lstStyle/>
          <a:p>
            <a:r>
              <a:rPr lang="en-US" altLang="ko-KR" sz="3600" dirty="0">
                <a:latin typeface="Pretendard SemiBold" panose="020B0600000101010101" charset="-127"/>
                <a:ea typeface="Pretendard SemiBold" panose="020B0600000101010101" charset="-127"/>
                <a:cs typeface="Pretendard SemiBold" panose="020B0600000101010101" charset="-127"/>
              </a:rPr>
              <a:t>2. </a:t>
            </a:r>
            <a:r>
              <a:rPr lang="ko-KR" altLang="en-US" sz="3600" dirty="0" err="1">
                <a:latin typeface="Pretendard SemiBold" panose="020B0600000101010101" charset="-127"/>
                <a:ea typeface="Pretendard SemiBold" panose="020B0600000101010101" charset="-127"/>
                <a:cs typeface="Pretendard SemiBold" panose="020B0600000101010101" charset="-127"/>
              </a:rPr>
              <a:t>로직소개</a:t>
            </a:r>
            <a:endParaRPr lang="ko-KR" altLang="en-US" sz="3600" dirty="0">
              <a:latin typeface="Pretendard SemiBold" panose="020B0600000101010101" charset="-127"/>
              <a:ea typeface="Pretendard SemiBold" panose="020B0600000101010101" charset="-127"/>
              <a:cs typeface="Pretendard SemiBold" panose="020B0600000101010101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99176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F8722-CC37-6021-6B4B-105C15379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654406-2435-B5CB-969D-840EC52FA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800" y="2282800"/>
            <a:ext cx="7886700" cy="590931"/>
          </a:xfrm>
        </p:spPr>
        <p:txBody>
          <a:bodyPr/>
          <a:lstStyle/>
          <a:p>
            <a:r>
              <a:rPr lang="en-US" altLang="ko-KR" sz="3600" dirty="0">
                <a:latin typeface="Pretendard SemiBold" panose="020B0600000101010101" charset="-127"/>
                <a:ea typeface="Pretendard SemiBold" panose="020B0600000101010101" charset="-127"/>
                <a:cs typeface="Pretendard SemiBold" panose="020B0600000101010101" charset="-127"/>
              </a:rPr>
              <a:t>3. </a:t>
            </a:r>
            <a:r>
              <a:rPr lang="ko-KR" altLang="en-US" sz="3600" dirty="0">
                <a:latin typeface="Pretendard SemiBold" panose="020B0600000101010101" charset="-127"/>
                <a:ea typeface="Pretendard SemiBold" panose="020B0600000101010101" charset="-127"/>
                <a:cs typeface="Pretendard SemiBold" panose="020B0600000101010101" charset="-127"/>
              </a:rPr>
              <a:t>서론</a:t>
            </a:r>
          </a:p>
        </p:txBody>
      </p:sp>
    </p:spTree>
    <p:extLst>
      <p:ext uri="{BB962C8B-B14F-4D97-AF65-F5344CB8AC3E}">
        <p14:creationId xmlns:p14="http://schemas.microsoft.com/office/powerpoint/2010/main" val="2367256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88B96-D395-EF07-F2F1-720C8E5BB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965C53-05CA-00ED-C03A-457B2EFEC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슬래밍</a:t>
            </a:r>
            <a:r>
              <a:rPr lang="en-US" altLang="ko-KR" dirty="0"/>
              <a:t>: </a:t>
            </a:r>
            <a:r>
              <a:rPr lang="ko-KR" altLang="en-US" dirty="0"/>
              <a:t>파괴의 에너지에서 전력의 원천으로</a:t>
            </a:r>
            <a:endParaRPr lang="ko-KR" altLang="en-US" dirty="0">
              <a:latin typeface="Pretendard SemiBold" panose="02000703000000020004" pitchFamily="50" charset="-127"/>
              <a:ea typeface="Pretendard SemiBold" panose="02000703000000020004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33D7992-A0C8-B95E-7DA7-66528E672FF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추진 배경 및 목적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23027C-3982-DFAD-C858-E78DA0495B37}"/>
              </a:ext>
            </a:extLst>
          </p:cNvPr>
          <p:cNvSpPr txBox="1"/>
          <p:nvPr/>
        </p:nvSpPr>
        <p:spPr>
          <a:xfrm>
            <a:off x="431800" y="1346317"/>
            <a:ext cx="728744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6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현재 문제점</a:t>
            </a:r>
            <a:endParaRPr lang="en-US" altLang="ko-KR" sz="2600" b="1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endParaRPr lang="en-US" altLang="ko-KR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선수 </a:t>
            </a:r>
            <a:r>
              <a:rPr lang="ko-KR" altLang="ko-KR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슬래밍</a:t>
            </a:r>
            <a:r>
              <a:rPr lang="ko-KR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반복 충격이 매 항해에서 발생하지만 에너지는 </a:t>
            </a:r>
            <a:r>
              <a:rPr lang="ko-KR" altLang="ko-KR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열·진동으로</a:t>
            </a:r>
            <a:r>
              <a:rPr lang="ko-KR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소산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altLang="ko-KR" sz="1400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비상 계통은 별도 </a:t>
            </a:r>
            <a:r>
              <a:rPr lang="ko-KR" altLang="ko-KR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배터리·발전기에</a:t>
            </a:r>
            <a:r>
              <a:rPr lang="ko-KR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의존 → 추가 연료 소비 및 탄소 배출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altLang="ko-KR" sz="14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선박 내 잠재 에너지 </a:t>
            </a:r>
            <a:r>
              <a:rPr lang="ko-KR" altLang="ko-KR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미활용</a:t>
            </a:r>
            <a:r>
              <a:rPr lang="ko-KR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, 에너지 자급률 제로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altLang="ko-KR" sz="14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08AB5A-119C-CF22-BB6C-DE8AE22D9A50}"/>
              </a:ext>
            </a:extLst>
          </p:cNvPr>
          <p:cNvSpPr txBox="1"/>
          <p:nvPr/>
        </p:nvSpPr>
        <p:spPr>
          <a:xfrm>
            <a:off x="431800" y="3943702"/>
            <a:ext cx="728744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6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해결방안 및 아이디어 생성</a:t>
            </a:r>
            <a:endParaRPr lang="en-US" altLang="ko-KR" sz="2600" b="1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endParaRPr lang="en-US" altLang="ko-KR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ko-KR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슬래밍</a:t>
            </a:r>
            <a:r>
              <a:rPr lang="ko-KR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충격 → </a:t>
            </a:r>
            <a:r>
              <a:rPr lang="ko-KR" altLang="ko-KR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압전소자</a:t>
            </a:r>
            <a:r>
              <a:rPr lang="ko-KR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→ 전기에너지 변환</a:t>
            </a:r>
          </a:p>
          <a:p>
            <a:endParaRPr lang="en-US" altLang="ko-KR" sz="14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생산 전력으로 비상 </a:t>
            </a:r>
            <a:r>
              <a:rPr lang="ko-KR" altLang="ko-KR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센서·경보·모니터링</a:t>
            </a:r>
            <a:r>
              <a:rPr lang="ko-KR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시스템 자급 공급</a:t>
            </a:r>
          </a:p>
          <a:p>
            <a:endParaRPr lang="en-US" altLang="ko-KR" sz="14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외부 연료 소비 없이 에너지를 재활용하는 에너지 </a:t>
            </a:r>
            <a:r>
              <a:rPr lang="ko-KR" altLang="en-US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하베스팅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구현</a:t>
            </a:r>
            <a:endParaRPr lang="en-US" altLang="ko-KR" sz="14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A350DD5-30DC-C71F-1FE0-B6F9BAF35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DE133-D695-46CC-8E3B-54183A49CAE7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2260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6E0B2-1FDA-7CF6-A955-93644CA1F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ADFA2B-BA52-1FBD-F43A-2DCDD2B30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Pretendard SemiBold" panose="02000703000000020004" pitchFamily="50" charset="-127"/>
                <a:ea typeface="Pretendard SemiBold" panose="02000703000000020004" pitchFamily="50" charset="-127"/>
              </a:rPr>
              <a:t>아이디어의 기술적 탐험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6BC41E8-7C00-70EA-9C45-AC5BA00B89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추진 배경 및 목적</a:t>
            </a:r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3756315A-06AE-A7F6-6DB9-CF7669B229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1109" y="2635457"/>
            <a:ext cx="2916981" cy="291705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21BE15F-5826-E46F-FF29-AA9DE5BA0173}"/>
              </a:ext>
            </a:extLst>
          </p:cNvPr>
          <p:cNvSpPr txBox="1"/>
          <p:nvPr/>
        </p:nvSpPr>
        <p:spPr>
          <a:xfrm>
            <a:off x="323850" y="1501521"/>
            <a:ext cx="72874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000" b="1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압전</a:t>
            </a:r>
            <a:r>
              <a:rPr lang="ko-KR" altLang="en-US" sz="30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에너지 </a:t>
            </a:r>
            <a:r>
              <a:rPr lang="ko-KR" altLang="en-US" sz="3000" b="1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하베스팅</a:t>
            </a:r>
            <a:r>
              <a:rPr lang="en-US" altLang="ko-KR" sz="30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: </a:t>
            </a:r>
            <a:r>
              <a:rPr lang="ko-KR" altLang="en-US" sz="30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사장되던 기술의 재발견</a:t>
            </a:r>
            <a:endParaRPr lang="en-US" altLang="ko-KR" sz="3000" b="1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endParaRPr lang="en-US" altLang="ko-KR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F0CC7B50-CB18-2286-C8BC-1C37EB0C4270}"/>
              </a:ext>
            </a:extLst>
          </p:cNvPr>
          <p:cNvSpPr/>
          <p:nvPr/>
        </p:nvSpPr>
        <p:spPr>
          <a:xfrm>
            <a:off x="493011" y="2635457"/>
            <a:ext cx="5238421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550" dirty="0">
                <a:solidFill>
                  <a:srgbClr val="1B1B27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왜 사장되었나?</a:t>
            </a:r>
            <a:endParaRPr lang="ko-KR" sz="155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8FAB21BD-CA9B-900C-7122-A2825215F02D}"/>
              </a:ext>
            </a:extLst>
          </p:cNvPr>
          <p:cNvSpPr/>
          <p:nvPr/>
        </p:nvSpPr>
        <p:spPr>
          <a:xfrm>
            <a:off x="493011" y="3023005"/>
            <a:ext cx="5238421" cy="8086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ko-KR" altLang="en-US" sz="1250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보도블록·소형 센서 등 미세 외력 환경에만 적용 → 발전량 부족</a:t>
            </a:r>
            <a:endParaRPr lang="ko-KR" sz="125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ko-KR" altLang="en-US" sz="1250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높은 내부 임피던스, 낮은 출력 전류로 상용화 실패</a:t>
            </a:r>
            <a:endParaRPr lang="ko-KR" sz="125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ko-KR" altLang="en-US" sz="1250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육상 중심 연구, 해양·대형 구조물 적용 사례 전무</a:t>
            </a:r>
            <a:endParaRPr lang="ko-KR" sz="125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D6927F35-20A8-F241-CD89-7173ED127DC6}"/>
              </a:ext>
            </a:extLst>
          </p:cNvPr>
          <p:cNvSpPr/>
          <p:nvPr/>
        </p:nvSpPr>
        <p:spPr>
          <a:xfrm>
            <a:off x="493011" y="3968163"/>
            <a:ext cx="5238421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550" b="1" dirty="0">
                <a:solidFill>
                  <a:srgbClr val="1B1B27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우리의 기술적 탐험</a:t>
            </a:r>
            <a:endParaRPr lang="ko-KR" sz="155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E8468B77-1606-C8B9-4C86-8ED12E217990}"/>
              </a:ext>
            </a:extLst>
          </p:cNvPr>
          <p:cNvSpPr/>
          <p:nvPr/>
        </p:nvSpPr>
        <p:spPr>
          <a:xfrm>
            <a:off x="493011" y="4355711"/>
            <a:ext cx="5238421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ko-KR" altLang="en-US" sz="1250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조선해양 공학계가 수십 년간 파손 원인으로만 치부하던 선수 슬래밍의 거대한 충격 압력을 에너지 수확으로 전환. 압전소자의 핵심인 '급격한 압력 변화'를 충족하는 극한 해양 환경으로의 공학적 개척.</a:t>
            </a:r>
            <a:endParaRPr lang="ko-KR" sz="125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A4B0D7-1849-BA25-A03C-22ABF79AF93D}"/>
              </a:ext>
            </a:extLst>
          </p:cNvPr>
          <p:cNvSpPr txBox="1"/>
          <p:nvPr/>
        </p:nvSpPr>
        <p:spPr>
          <a:xfrm>
            <a:off x="6672950" y="5644712"/>
            <a:ext cx="153760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[</a:t>
            </a:r>
            <a:r>
              <a:rPr lang="ko-KR" altLang="en-US" sz="13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압전</a:t>
            </a:r>
            <a:r>
              <a:rPr lang="ko-KR" altLang="en-US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lang="ko-KR" altLang="en-US" sz="13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하베스트</a:t>
            </a:r>
            <a:r>
              <a:rPr lang="ko-KR" altLang="en-US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구조</a:t>
            </a:r>
            <a:r>
              <a:rPr lang="en-US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]</a:t>
            </a:r>
            <a:endParaRPr lang="ko-KR" altLang="en-US" sz="13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A844FAB-7786-F127-A62A-8FD4B4167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DE133-D695-46CC-8E3B-54183A49CAE7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11449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334C0-A866-E9D8-BA33-958D6DD2B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95DBDC-EF94-FB5A-4003-CC4814372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Pretendard SemiBold" panose="02000703000000020004" pitchFamily="50" charset="-127"/>
                <a:ea typeface="Pretendard SemiBold" panose="02000703000000020004" pitchFamily="50" charset="-127"/>
              </a:rPr>
              <a:t>아이디어의 기술적 탐험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A126EE8-8933-C442-9782-272CE0F8C6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추진 배경 및 목적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35DA3C-849F-CB76-5A9E-9116CC0137C2}"/>
              </a:ext>
            </a:extLst>
          </p:cNvPr>
          <p:cNvSpPr txBox="1"/>
          <p:nvPr/>
        </p:nvSpPr>
        <p:spPr>
          <a:xfrm>
            <a:off x="517519" y="1394938"/>
            <a:ext cx="7886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0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우리 팀의 차별성</a:t>
            </a:r>
            <a:r>
              <a:rPr lang="en-US" altLang="ko-KR" sz="30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: </a:t>
            </a:r>
            <a:r>
              <a:rPr lang="ko-KR" altLang="en-US" sz="30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피할 수 없는 에너지를 자산으로</a:t>
            </a:r>
            <a:r>
              <a:rPr lang="en-US" altLang="ko-KR" sz="30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.</a:t>
            </a:r>
          </a:p>
          <a:p>
            <a:endParaRPr lang="en-US" altLang="ko-KR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6" name="Text 4">
            <a:extLst>
              <a:ext uri="{FF2B5EF4-FFF2-40B4-BE49-F238E27FC236}">
                <a16:creationId xmlns:a16="http://schemas.microsoft.com/office/drawing/2014/main" id="{6C0421C0-D3FB-1D8B-B86B-CDBDBBBEF99A}"/>
              </a:ext>
            </a:extLst>
          </p:cNvPr>
          <p:cNvSpPr/>
          <p:nvPr/>
        </p:nvSpPr>
        <p:spPr>
          <a:xfrm>
            <a:off x="1095760" y="2371502"/>
            <a:ext cx="2617168" cy="3328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550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슬래밍은 피할 수 없는 현상</a:t>
            </a:r>
            <a:endParaRPr lang="ko-KR" sz="155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4A23376A-399F-AED1-1BD3-61248DEBA470}"/>
              </a:ext>
            </a:extLst>
          </p:cNvPr>
          <p:cNvSpPr/>
          <p:nvPr/>
        </p:nvSpPr>
        <p:spPr>
          <a:xfrm>
            <a:off x="1115942" y="2852671"/>
            <a:ext cx="3133135" cy="29539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spcAft>
                <a:spcPts val="600"/>
              </a:spcAft>
              <a:buNone/>
            </a:pPr>
            <a:r>
              <a:rPr lang="ko-KR" altLang="en-US" sz="1250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대형 화물선(10만톤급)은 전 세계 해상 운송량의 90% 이상 담당</a:t>
            </a:r>
            <a:endParaRPr lang="ko-KR" sz="125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marL="0" indent="0" algn="l">
              <a:lnSpc>
                <a:spcPct val="123000"/>
              </a:lnSpc>
              <a:spcAft>
                <a:spcPts val="600"/>
              </a:spcAft>
              <a:buNone/>
            </a:pPr>
            <a:r>
              <a:rPr lang="ko-KR" altLang="en-US" sz="1250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파도 항해 중 선수 슬래밍은 매 항해마다 반복 발생</a:t>
            </a:r>
            <a:endParaRPr lang="ko-KR" sz="125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marL="0" indent="0" algn="l">
              <a:lnSpc>
                <a:spcPct val="123000"/>
              </a:lnSpc>
              <a:buNone/>
            </a:pPr>
            <a:r>
              <a:rPr lang="ko-KR" altLang="en-US" sz="1250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현시대에 이 에너지는 열·진동으로 소산되고 있음</a:t>
            </a:r>
            <a:endParaRPr lang="ko-KR" sz="125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id="{22983041-FCEA-D105-C2F9-DEBD80817279}"/>
              </a:ext>
            </a:extLst>
          </p:cNvPr>
          <p:cNvSpPr/>
          <p:nvPr/>
        </p:nvSpPr>
        <p:spPr>
          <a:xfrm>
            <a:off x="5266553" y="2349986"/>
            <a:ext cx="3301149" cy="6229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550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우리의 접근: 버려지는 에너지 → 자산화</a:t>
            </a:r>
            <a:endParaRPr lang="ko-KR" sz="155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576C6186-D683-8AF8-8C7E-FB3ACDDA872D}"/>
              </a:ext>
            </a:extLst>
          </p:cNvPr>
          <p:cNvSpPr/>
          <p:nvPr/>
        </p:nvSpPr>
        <p:spPr>
          <a:xfrm>
            <a:off x="5266553" y="2852671"/>
            <a:ext cx="2803185" cy="1383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3000"/>
              </a:lnSpc>
              <a:spcAft>
                <a:spcPts val="600"/>
              </a:spcAft>
              <a:buNone/>
            </a:pPr>
            <a:r>
              <a:rPr lang="ko-KR" altLang="en-US" sz="1250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슬래밍 충격 에너지를 압전소자로 수확</a:t>
            </a:r>
            <a:endParaRPr lang="ko-KR" sz="125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marL="0" indent="0" algn="l">
              <a:lnSpc>
                <a:spcPct val="123000"/>
              </a:lnSpc>
              <a:spcAft>
                <a:spcPts val="600"/>
              </a:spcAft>
              <a:buNone/>
            </a:pPr>
            <a:r>
              <a:rPr lang="ko-KR" altLang="en-US" sz="1250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비상 센서·경보·모니터링 시스템 자급 공급</a:t>
            </a:r>
            <a:endParaRPr lang="ko-KR" sz="125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marL="0" indent="0" algn="l">
              <a:lnSpc>
                <a:spcPct val="123000"/>
              </a:lnSpc>
              <a:buNone/>
            </a:pPr>
            <a:r>
              <a:rPr lang="ko-KR" altLang="en-US" sz="1250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외부 배터리·발전기 의존도 감소 → 연료 소비 절감</a:t>
            </a:r>
            <a:endParaRPr lang="ko-KR" sz="125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33" name="Text 12">
            <a:extLst>
              <a:ext uri="{FF2B5EF4-FFF2-40B4-BE49-F238E27FC236}">
                <a16:creationId xmlns:a16="http://schemas.microsoft.com/office/drawing/2014/main" id="{9FBF5790-7BA1-0758-9215-1C1FAC1541ED}"/>
              </a:ext>
            </a:extLst>
          </p:cNvPr>
          <p:cNvSpPr/>
          <p:nvPr/>
        </p:nvSpPr>
        <p:spPr>
          <a:xfrm>
            <a:off x="1095760" y="4720437"/>
            <a:ext cx="2949355" cy="345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550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경제적 이점</a:t>
            </a:r>
            <a:endParaRPr lang="ko-KR" sz="155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35" name="Text 13">
            <a:extLst>
              <a:ext uri="{FF2B5EF4-FFF2-40B4-BE49-F238E27FC236}">
                <a16:creationId xmlns:a16="http://schemas.microsoft.com/office/drawing/2014/main" id="{04F0D45B-8978-17AC-23EB-044A11A9C6C2}"/>
              </a:ext>
            </a:extLst>
          </p:cNvPr>
          <p:cNvSpPr/>
          <p:nvPr/>
        </p:nvSpPr>
        <p:spPr>
          <a:xfrm>
            <a:off x="1115942" y="5236535"/>
            <a:ext cx="2949355" cy="1534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3000"/>
              </a:lnSpc>
              <a:spcAft>
                <a:spcPts val="600"/>
              </a:spcAft>
              <a:buNone/>
            </a:pPr>
            <a:r>
              <a:rPr lang="ko-KR" altLang="en-US" sz="1250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대형 화물선 연간 운영비: </a:t>
            </a:r>
            <a:r>
              <a:rPr lang="ko-KR" altLang="en-US" sz="1250" b="1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약 604억 원</a:t>
            </a:r>
            <a:endParaRPr lang="ko-KR" sz="1250" b="1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marL="0" indent="0" algn="l">
              <a:lnSpc>
                <a:spcPct val="123000"/>
              </a:lnSpc>
              <a:spcAft>
                <a:spcPts val="600"/>
              </a:spcAft>
              <a:buNone/>
            </a:pPr>
            <a:r>
              <a:rPr lang="ko-KR" altLang="en-US" sz="1250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우리 기술로 절감 가능한 비용: </a:t>
            </a:r>
            <a:r>
              <a:rPr lang="ko-KR" altLang="en-US" sz="1250" b="1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연 6억 원 (1%)</a:t>
            </a:r>
            <a:endParaRPr lang="ko-KR" sz="1250" b="1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marL="0" indent="0" algn="l">
              <a:lnSpc>
                <a:spcPct val="123000"/>
              </a:lnSpc>
              <a:buNone/>
            </a:pPr>
            <a:r>
              <a:rPr lang="ko-KR" altLang="en-US" sz="1250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전 세계 대형 화물선 약 5,000척 기준 시 연간 3조 원대 절감 효과</a:t>
            </a:r>
            <a:endParaRPr lang="ko-KR" sz="125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46" name="Shape 2">
            <a:extLst>
              <a:ext uri="{FF2B5EF4-FFF2-40B4-BE49-F238E27FC236}">
                <a16:creationId xmlns:a16="http://schemas.microsoft.com/office/drawing/2014/main" id="{64ADF1BA-D8AC-E923-DC16-424B12B6B143}"/>
              </a:ext>
            </a:extLst>
          </p:cNvPr>
          <p:cNvSpPr/>
          <p:nvPr/>
        </p:nvSpPr>
        <p:spPr>
          <a:xfrm>
            <a:off x="576298" y="2319923"/>
            <a:ext cx="361445" cy="361454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8" name="Text 3">
            <a:extLst>
              <a:ext uri="{FF2B5EF4-FFF2-40B4-BE49-F238E27FC236}">
                <a16:creationId xmlns:a16="http://schemas.microsoft.com/office/drawing/2014/main" id="{AD5C8269-05D7-0298-B267-4EAA4A769B48}"/>
              </a:ext>
            </a:extLst>
          </p:cNvPr>
          <p:cNvSpPr/>
          <p:nvPr/>
        </p:nvSpPr>
        <p:spPr>
          <a:xfrm>
            <a:off x="636473" y="2349986"/>
            <a:ext cx="240996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1850" dirty="0"/>
          </a:p>
        </p:txBody>
      </p:sp>
      <p:sp>
        <p:nvSpPr>
          <p:cNvPr id="51" name="Shape 2">
            <a:extLst>
              <a:ext uri="{FF2B5EF4-FFF2-40B4-BE49-F238E27FC236}">
                <a16:creationId xmlns:a16="http://schemas.microsoft.com/office/drawing/2014/main" id="{2F209CE3-A45E-CD82-6DB9-36CDC37D754C}"/>
              </a:ext>
            </a:extLst>
          </p:cNvPr>
          <p:cNvSpPr/>
          <p:nvPr/>
        </p:nvSpPr>
        <p:spPr>
          <a:xfrm>
            <a:off x="4747091" y="2319923"/>
            <a:ext cx="361445" cy="361454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3" name="Text 3">
            <a:extLst>
              <a:ext uri="{FF2B5EF4-FFF2-40B4-BE49-F238E27FC236}">
                <a16:creationId xmlns:a16="http://schemas.microsoft.com/office/drawing/2014/main" id="{B0431246-B8F7-6B73-4339-42680334CC60}"/>
              </a:ext>
            </a:extLst>
          </p:cNvPr>
          <p:cNvSpPr/>
          <p:nvPr/>
        </p:nvSpPr>
        <p:spPr>
          <a:xfrm>
            <a:off x="4807266" y="2349986"/>
            <a:ext cx="240996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</a:rPr>
              <a:t>2</a:t>
            </a:r>
            <a:endParaRPr lang="en-US" sz="1850" dirty="0"/>
          </a:p>
        </p:txBody>
      </p:sp>
      <p:sp>
        <p:nvSpPr>
          <p:cNvPr id="55" name="Shape 2">
            <a:extLst>
              <a:ext uri="{FF2B5EF4-FFF2-40B4-BE49-F238E27FC236}">
                <a16:creationId xmlns:a16="http://schemas.microsoft.com/office/drawing/2014/main" id="{3157D8B1-07C2-BA09-AA73-EA7B6CF0A74A}"/>
              </a:ext>
            </a:extLst>
          </p:cNvPr>
          <p:cNvSpPr/>
          <p:nvPr/>
        </p:nvSpPr>
        <p:spPr>
          <a:xfrm>
            <a:off x="571117" y="4679616"/>
            <a:ext cx="361445" cy="361454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7" name="Text 3">
            <a:extLst>
              <a:ext uri="{FF2B5EF4-FFF2-40B4-BE49-F238E27FC236}">
                <a16:creationId xmlns:a16="http://schemas.microsoft.com/office/drawing/2014/main" id="{EEA1EAE5-D227-19EB-E571-75FCB7B8FE7D}"/>
              </a:ext>
            </a:extLst>
          </p:cNvPr>
          <p:cNvSpPr/>
          <p:nvPr/>
        </p:nvSpPr>
        <p:spPr>
          <a:xfrm>
            <a:off x="631341" y="4676579"/>
            <a:ext cx="240996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</a:rPr>
              <a:t>3</a:t>
            </a:r>
            <a:endParaRPr lang="en-US" sz="1850" dirty="0"/>
          </a:p>
        </p:txBody>
      </p:sp>
      <p:sp>
        <p:nvSpPr>
          <p:cNvPr id="59" name="Shape 2">
            <a:extLst>
              <a:ext uri="{FF2B5EF4-FFF2-40B4-BE49-F238E27FC236}">
                <a16:creationId xmlns:a16="http://schemas.microsoft.com/office/drawing/2014/main" id="{E2E490DC-D0BD-F7BE-1C32-E384475203A5}"/>
              </a:ext>
            </a:extLst>
          </p:cNvPr>
          <p:cNvSpPr/>
          <p:nvPr/>
        </p:nvSpPr>
        <p:spPr>
          <a:xfrm>
            <a:off x="4747041" y="4676579"/>
            <a:ext cx="361445" cy="361454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1" name="Text 3">
            <a:extLst>
              <a:ext uri="{FF2B5EF4-FFF2-40B4-BE49-F238E27FC236}">
                <a16:creationId xmlns:a16="http://schemas.microsoft.com/office/drawing/2014/main" id="{0C8B4B77-8F53-7549-BA51-F6FA068CDA5E}"/>
              </a:ext>
            </a:extLst>
          </p:cNvPr>
          <p:cNvSpPr/>
          <p:nvPr/>
        </p:nvSpPr>
        <p:spPr>
          <a:xfrm>
            <a:off x="4807216" y="4706642"/>
            <a:ext cx="240996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</a:rPr>
              <a:t>4</a:t>
            </a:r>
            <a:endParaRPr lang="en-US" sz="1850" dirty="0"/>
          </a:p>
        </p:txBody>
      </p:sp>
      <p:sp>
        <p:nvSpPr>
          <p:cNvPr id="63" name="Text 12">
            <a:extLst>
              <a:ext uri="{FF2B5EF4-FFF2-40B4-BE49-F238E27FC236}">
                <a16:creationId xmlns:a16="http://schemas.microsoft.com/office/drawing/2014/main" id="{A11BB6D6-3684-049B-664F-C0C52144DFA6}"/>
              </a:ext>
            </a:extLst>
          </p:cNvPr>
          <p:cNvSpPr/>
          <p:nvPr/>
        </p:nvSpPr>
        <p:spPr>
          <a:xfrm>
            <a:off x="5266553" y="4720437"/>
            <a:ext cx="2949355" cy="345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550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결론</a:t>
            </a:r>
            <a:endParaRPr lang="ko-KR" sz="155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65" name="Text 9">
            <a:extLst>
              <a:ext uri="{FF2B5EF4-FFF2-40B4-BE49-F238E27FC236}">
                <a16:creationId xmlns:a16="http://schemas.microsoft.com/office/drawing/2014/main" id="{56C0DCBC-8560-2445-381A-78A30489C4A2}"/>
              </a:ext>
            </a:extLst>
          </p:cNvPr>
          <p:cNvSpPr/>
          <p:nvPr/>
        </p:nvSpPr>
        <p:spPr>
          <a:xfrm>
            <a:off x="5266553" y="5236535"/>
            <a:ext cx="2803185" cy="1383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ko-KR" altLang="en-US" sz="1250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피할 수 없는 자연 현상을 에너지 자원으로 전환하고 부정적인 요소를 가용 에너지로 변환하여 공학적 개척을 이루어 내는 기술적 탐험이 우리 팀의 핵심 가치</a:t>
            </a:r>
            <a:endParaRPr lang="ko-KR" sz="125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DD74861-C9B4-4378-7887-78866A203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DE133-D695-46CC-8E3B-54183A49CAE7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094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FF9AF-ECF5-D66C-6320-B72FD4812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D8B0F7-3E89-B9F8-9471-EA68D6FAF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800" y="2282800"/>
            <a:ext cx="7886700" cy="590931"/>
          </a:xfrm>
        </p:spPr>
        <p:txBody>
          <a:bodyPr/>
          <a:lstStyle/>
          <a:p>
            <a:r>
              <a:rPr lang="en-US" altLang="ko-KR" sz="3600" dirty="0">
                <a:latin typeface="Pretendard SemiBold" panose="020B0600000101010101" charset="-127"/>
                <a:ea typeface="Pretendard SemiBold" panose="020B0600000101010101" charset="-127"/>
                <a:cs typeface="Pretendard SemiBold" panose="020B0600000101010101" charset="-127"/>
              </a:rPr>
              <a:t>4. </a:t>
            </a:r>
            <a:r>
              <a:rPr lang="ko-KR" altLang="en-US" sz="3600" dirty="0">
                <a:latin typeface="Pretendard SemiBold" panose="020B0600000101010101" charset="-127"/>
                <a:ea typeface="Pretendard SemiBold" panose="020B0600000101010101" charset="-127"/>
                <a:cs typeface="Pretendard SemiBold" panose="020B0600000101010101" charset="-127"/>
              </a:rPr>
              <a:t>설계</a:t>
            </a:r>
          </a:p>
        </p:txBody>
      </p:sp>
    </p:spTree>
    <p:extLst>
      <p:ext uri="{BB962C8B-B14F-4D97-AF65-F5344CB8AC3E}">
        <p14:creationId xmlns:p14="http://schemas.microsoft.com/office/powerpoint/2010/main" val="3495472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994C7-1208-AD11-D323-6C1F7EFFE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CCB583-28F3-21BF-3CB6-47A9ABCD4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프로토타입 설계 타겟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63B5DF2-51BB-DF47-1537-8D6DC2AB7A9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설계</a:t>
            </a:r>
          </a:p>
        </p:txBody>
      </p:sp>
      <p:pic>
        <p:nvPicPr>
          <p:cNvPr id="4" name="그림 3" descr="현대상선 초대형선박 20척 발주 착수 - 뉴스1">
            <a:extLst>
              <a:ext uri="{FF2B5EF4-FFF2-40B4-BE49-F238E27FC236}">
                <a16:creationId xmlns:a16="http://schemas.microsoft.com/office/drawing/2014/main" id="{52D4C274-3BA8-4913-3A5B-02F65FE95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086" y="1611053"/>
            <a:ext cx="3013260" cy="217358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35396B0-289D-EA53-5B3D-B5C5167A96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221" y="1772853"/>
            <a:ext cx="3013260" cy="1775366"/>
          </a:xfrm>
          <a:prstGeom prst="rect">
            <a:avLst/>
          </a:prstGeom>
        </p:spPr>
      </p:pic>
      <p:sp>
        <p:nvSpPr>
          <p:cNvPr id="11" name="화살표: 오른쪽 10">
            <a:extLst>
              <a:ext uri="{FF2B5EF4-FFF2-40B4-BE49-F238E27FC236}">
                <a16:creationId xmlns:a16="http://schemas.microsoft.com/office/drawing/2014/main" id="{FDC7998D-FF4A-25BE-5452-EEF4BE69C67A}"/>
              </a:ext>
            </a:extLst>
          </p:cNvPr>
          <p:cNvSpPr/>
          <p:nvPr/>
        </p:nvSpPr>
        <p:spPr>
          <a:xfrm>
            <a:off x="4267200" y="2421939"/>
            <a:ext cx="689688" cy="55181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retendard SemiBold" panose="02000703000000020004" pitchFamily="50" charset="-127"/>
              <a:ea typeface="Pretendard SemiBold" panose="0200070300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CCA692-DB1E-403F-61B8-5B3A9AA0050A}"/>
              </a:ext>
            </a:extLst>
          </p:cNvPr>
          <p:cNvSpPr txBox="1"/>
          <p:nvPr/>
        </p:nvSpPr>
        <p:spPr>
          <a:xfrm>
            <a:off x="675086" y="4510037"/>
            <a:ext cx="871360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1. </a:t>
            </a:r>
            <a:r>
              <a:rPr lang="ko-KR" altLang="ko-KR" sz="14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대상 선박:</a:t>
            </a:r>
            <a:r>
              <a:rPr lang="ko-KR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10만 </a:t>
            </a:r>
            <a:r>
              <a:rPr lang="ko-KR" altLang="ko-KR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DWT급</a:t>
            </a:r>
            <a:r>
              <a:rPr lang="ko-KR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대형 화물선을 기준으로 프로토타입 설계</a:t>
            </a:r>
            <a:endParaRPr lang="en-US" altLang="ko-KR" sz="14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br>
              <a:rPr lang="ko-KR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</a:br>
            <a:r>
              <a:rPr lang="ko-KR" altLang="ko-KR" sz="14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2. 적용 위치:</a:t>
            </a:r>
            <a:r>
              <a:rPr lang="ko-KR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lang="ko-KR" altLang="ko-KR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슬래밍</a:t>
            </a:r>
            <a:r>
              <a:rPr lang="ko-KR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충격이 집중되는 </a:t>
            </a:r>
            <a:r>
              <a:rPr lang="ko-KR" altLang="ko-KR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선수부</a:t>
            </a:r>
            <a:r>
              <a:rPr lang="ko-KR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lang="ko-KR" altLang="ko-KR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수선면</a:t>
            </a:r>
            <a:r>
              <a:rPr lang="ko-KR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인근을 </a:t>
            </a:r>
            <a:r>
              <a:rPr lang="ko-KR" altLang="ko-KR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압전소자</a:t>
            </a:r>
            <a:r>
              <a:rPr lang="ko-KR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설치 영역으로 선정</a:t>
            </a:r>
            <a:endParaRPr lang="en-US" altLang="ko-KR" sz="14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br>
              <a:rPr lang="ko-KR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</a:br>
            <a:r>
              <a:rPr lang="ko-KR" altLang="ko-KR" sz="14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3. 구현 범위:</a:t>
            </a:r>
            <a:r>
              <a:rPr lang="ko-KR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실제 선박의 선수 형상과 </a:t>
            </a:r>
            <a:r>
              <a:rPr lang="ko-KR" altLang="ko-KR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슬래밍</a:t>
            </a:r>
            <a:r>
              <a:rPr lang="ko-KR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충격 환경을 축소 모형으로 재현</a:t>
            </a:r>
            <a:endParaRPr lang="en-US" altLang="ko-KR" sz="14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br>
              <a:rPr lang="ko-KR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</a:br>
            <a:r>
              <a:rPr lang="ko-KR" altLang="ko-KR" sz="14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4. 검증 목표:</a:t>
            </a:r>
            <a:r>
              <a:rPr lang="ko-KR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lang="ko-KR" altLang="ko-KR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슬래밍</a:t>
            </a:r>
            <a:r>
              <a:rPr lang="ko-KR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충격에 따른 </a:t>
            </a:r>
            <a:r>
              <a:rPr lang="ko-KR" altLang="ko-KR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압전소자의</a:t>
            </a:r>
            <a:r>
              <a:rPr lang="ko-KR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lang="ko-KR" altLang="ko-KR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전압·전력</a:t>
            </a:r>
            <a:r>
              <a:rPr lang="ko-KR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발생 특성 분석</a:t>
            </a:r>
            <a:endParaRPr lang="ko-KR" altLang="en-US" sz="14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29E64F4-4068-4C2D-1101-ABBC71970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DE133-D695-46CC-8E3B-54183A49CAE7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91933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AF7DA-F14C-1A17-3F65-AE9220589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3DEEF2-FBC4-D63E-48A3-140DF1CF5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ko-KR" dirty="0" err="1"/>
              <a:t>압전</a:t>
            </a:r>
            <a:r>
              <a:rPr lang="en-US" altLang="ko-KR" dirty="0"/>
              <a:t> </a:t>
            </a:r>
            <a:r>
              <a:rPr lang="ko-KR" altLang="en-US" dirty="0"/>
              <a:t>소자</a:t>
            </a:r>
            <a:r>
              <a:rPr lang="ko-KR" altLang="ko-KR" dirty="0"/>
              <a:t> 문제점 및 해결 방안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BA1551B-49A5-9EE7-CFB7-411542223A3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설계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FDFE5-B8A2-A04D-872A-D704233BBA7F}"/>
              </a:ext>
            </a:extLst>
          </p:cNvPr>
          <p:cNvSpPr txBox="1"/>
          <p:nvPr/>
        </p:nvSpPr>
        <p:spPr>
          <a:xfrm>
            <a:off x="1043298" y="1452809"/>
            <a:ext cx="69496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b="1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압전</a:t>
            </a:r>
            <a:r>
              <a:rPr lang="ko-KR" altLang="en-US" sz="25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소자 문제점</a:t>
            </a:r>
            <a:r>
              <a:rPr lang="en-US" altLang="ko-KR" sz="25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: </a:t>
            </a:r>
            <a:r>
              <a:rPr lang="ko-KR" altLang="en-US" sz="25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출력 전류 매우 낮음</a:t>
            </a:r>
            <a:r>
              <a:rPr lang="en-US" altLang="ko-KR" sz="25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, </a:t>
            </a:r>
            <a:r>
              <a:rPr lang="ko-KR" altLang="en-US" sz="25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정류 회로 필요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E06913-EEA2-1ECE-4B39-FBF66C8F2616}"/>
              </a:ext>
            </a:extLst>
          </p:cNvPr>
          <p:cNvSpPr txBox="1"/>
          <p:nvPr/>
        </p:nvSpPr>
        <p:spPr>
          <a:xfrm>
            <a:off x="5394645" y="2196544"/>
            <a:ext cx="45720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1. </a:t>
            </a:r>
            <a:r>
              <a:rPr lang="ko-KR" altLang="en-US" sz="16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압전</a:t>
            </a:r>
            <a:r>
              <a:rPr lang="ko-KR" altLang="en-US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소자 병렬 배치</a:t>
            </a:r>
            <a:endParaRPr lang="en-US" altLang="ko-KR" sz="16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endParaRPr lang="en-US" altLang="ko-KR" sz="16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r>
              <a:rPr lang="en-US" altLang="ko-KR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2. LTC 3588-1 (</a:t>
            </a:r>
            <a:r>
              <a:rPr lang="ko-KR" altLang="en-US" sz="16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초저전력</a:t>
            </a:r>
            <a:r>
              <a:rPr lang="ko-KR" altLang="en-US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lang="en-US" altLang="ko-KR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IC) </a:t>
            </a:r>
            <a:r>
              <a:rPr lang="ko-KR" altLang="en-US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사용</a:t>
            </a:r>
            <a:r>
              <a:rPr lang="en-US" altLang="ko-KR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E2605655-716E-2787-A309-FDE455CE4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0" y="4058826"/>
            <a:ext cx="3083715" cy="221551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49B008D-A76C-75AA-22E1-DEA4C2B001D0}"/>
              </a:ext>
            </a:extLst>
          </p:cNvPr>
          <p:cNvSpPr txBox="1"/>
          <p:nvPr/>
        </p:nvSpPr>
        <p:spPr>
          <a:xfrm>
            <a:off x="4154173" y="4227868"/>
            <a:ext cx="4056377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LTC 3588-1 / </a:t>
            </a:r>
            <a:r>
              <a:rPr lang="ko-KR" altLang="ko-KR" b="1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Analog</a:t>
            </a:r>
            <a:r>
              <a:rPr lang="ko-KR" altLang="ko-KR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Devices</a:t>
            </a:r>
            <a:r>
              <a:rPr lang="en-US" altLang="ko-KR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endParaRPr lang="ko-KR" altLang="en-US" b="1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endParaRPr lang="en-US" altLang="ko-KR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marL="342900" indent="-342900">
              <a:buAutoNum type="arabicPeriod"/>
            </a:pPr>
            <a:r>
              <a:rPr lang="ko-KR" altLang="en-US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내부 정류회로 내장</a:t>
            </a:r>
            <a:endParaRPr lang="en-US" altLang="ko-KR" sz="16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marL="342900" indent="-342900">
              <a:buAutoNum type="arabicPeriod"/>
            </a:pPr>
            <a:endParaRPr lang="en-US" altLang="ko-KR" sz="16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marL="342900" indent="-342900">
              <a:buAutoNum type="arabicPeriod"/>
            </a:pPr>
            <a:r>
              <a:rPr lang="ko-KR" altLang="en-US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대기 전류 매우 낮음</a:t>
            </a:r>
            <a:r>
              <a:rPr lang="en-US" altLang="ko-KR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(450nA)</a:t>
            </a:r>
          </a:p>
          <a:p>
            <a:pPr marL="342900" indent="-342900">
              <a:buAutoNum type="arabicPeriod"/>
            </a:pPr>
            <a:endParaRPr lang="en-US" altLang="ko-KR" sz="16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marL="342900" indent="-342900">
              <a:buAutoNum type="arabicPeriod"/>
            </a:pPr>
            <a:r>
              <a:rPr lang="ko-KR" altLang="en-US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벅 컨버터 → 전류 증폭</a:t>
            </a:r>
            <a:endParaRPr lang="en-US" altLang="ko-KR" sz="16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B96C44-5028-99B4-6C89-C21745D160F9}"/>
              </a:ext>
            </a:extLst>
          </p:cNvPr>
          <p:cNvSpPr txBox="1"/>
          <p:nvPr/>
        </p:nvSpPr>
        <p:spPr>
          <a:xfrm>
            <a:off x="1043298" y="2196544"/>
            <a:ext cx="276987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절대적인 전하량</a:t>
            </a:r>
            <a:r>
              <a:rPr lang="en-US" altLang="ko-KR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lang="ko-KR" altLang="en-US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부족 </a:t>
            </a:r>
            <a:endParaRPr lang="en-US" altLang="ko-KR" sz="16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marL="342900" indent="-342900">
              <a:buAutoNum type="arabicPeriod"/>
            </a:pPr>
            <a:endParaRPr lang="en-US" altLang="ko-KR" sz="16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marL="342900" indent="-342900">
              <a:buAutoNum type="arabicPeriod"/>
            </a:pPr>
            <a:r>
              <a:rPr lang="ko-KR" altLang="en-US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순간적인 방전</a:t>
            </a:r>
            <a:r>
              <a:rPr lang="en-US" altLang="ko-KR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</a:p>
          <a:p>
            <a:pPr marL="342900" indent="-342900">
              <a:buAutoNum type="arabicPeriod"/>
            </a:pPr>
            <a:endParaRPr lang="en-US" altLang="ko-KR" sz="16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marL="342900" indent="-342900">
              <a:buAutoNum type="arabicPeriod"/>
            </a:pPr>
            <a:r>
              <a:rPr lang="ko-KR" altLang="en-US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높은 내부 임피던스</a:t>
            </a:r>
            <a:endParaRPr lang="en-US" altLang="ko-KR" sz="16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endParaRPr lang="ko-KR" altLang="en-US" dirty="0"/>
          </a:p>
        </p:txBody>
      </p:sp>
      <p:sp>
        <p:nvSpPr>
          <p:cNvPr id="6" name="화살표: 오른쪽 5">
            <a:extLst>
              <a:ext uri="{FF2B5EF4-FFF2-40B4-BE49-F238E27FC236}">
                <a16:creationId xmlns:a16="http://schemas.microsoft.com/office/drawing/2014/main" id="{1B4726E4-5AC5-AA50-0286-C519191B7F7B}"/>
              </a:ext>
            </a:extLst>
          </p:cNvPr>
          <p:cNvSpPr/>
          <p:nvPr/>
        </p:nvSpPr>
        <p:spPr>
          <a:xfrm>
            <a:off x="3922356" y="2571637"/>
            <a:ext cx="689688" cy="55181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retendard SemiBold" panose="02000703000000020004" pitchFamily="50" charset="-127"/>
              <a:ea typeface="Pretendard SemiBold" panose="0200070300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6EA937D-4AB5-B268-A196-8F2679B85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DE133-D695-46CC-8E3B-54183A49CAE7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58837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E6A7C-2025-7842-A854-E4A9408DF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0E885DC-62C1-5067-67EE-352948192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블록도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9879156-4AD5-7885-19E2-A58BB0D0355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설계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FE38F8-CFD7-235C-CB87-EE74735E15BF}"/>
              </a:ext>
            </a:extLst>
          </p:cNvPr>
          <p:cNvSpPr txBox="1"/>
          <p:nvPr/>
        </p:nvSpPr>
        <p:spPr>
          <a:xfrm>
            <a:off x="323850" y="1411664"/>
            <a:ext cx="828358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① </a:t>
            </a:r>
            <a:r>
              <a:rPr lang="ko-KR" altLang="en-US" b="1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압전</a:t>
            </a:r>
            <a:r>
              <a:rPr lang="ko-KR" altLang="en-US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소자</a:t>
            </a:r>
            <a:endParaRPr lang="en-US" altLang="ko-KR" b="1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r>
              <a:rPr lang="en-US" altLang="ko-KR" sz="12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	</a:t>
            </a: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- 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역할</a:t>
            </a: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: 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파도 충격</a:t>
            </a: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(</a:t>
            </a:r>
            <a:r>
              <a:rPr lang="ko-KR" altLang="en-US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슬래밍</a:t>
            </a: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, 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물리적 에너지</a:t>
            </a: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) → 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전기 에너지</a:t>
            </a:r>
            <a:endParaRPr lang="en-US" altLang="ko-KR" sz="14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	- 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주요 부품</a:t>
            </a: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:  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원형 </a:t>
            </a:r>
            <a:r>
              <a:rPr lang="ko-KR" altLang="en-US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압전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소자 </a:t>
            </a: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(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병렬</a:t>
            </a: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)</a:t>
            </a:r>
          </a:p>
          <a:p>
            <a:endParaRPr lang="en-US" altLang="ko-KR" sz="1200" b="1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r>
              <a:rPr lang="en-US" altLang="ko-KR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②  </a:t>
            </a:r>
            <a:r>
              <a:rPr lang="ko-KR" altLang="en-US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정류 및 강압 모듈</a:t>
            </a:r>
            <a:endParaRPr lang="en-US" altLang="ko-KR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marL="180000"/>
            <a:r>
              <a:rPr lang="en-US" altLang="ko-KR" sz="105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	</a:t>
            </a: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- 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역할</a:t>
            </a: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: </a:t>
            </a:r>
            <a:r>
              <a:rPr lang="ko-KR" altLang="en-US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압전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소자에서 생성된 고전압</a:t>
            </a: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/</a:t>
            </a:r>
            <a:r>
              <a:rPr lang="ko-KR" altLang="en-US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저전류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교류 전력을 </a:t>
            </a:r>
            <a:endParaRPr lang="en-US" altLang="ko-KR" sz="14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marL="180000">
              <a:tabLst>
                <a:tab pos="892175" algn="l"/>
              </a:tabLst>
            </a:pP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		  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정류 및 강압</a:t>
            </a:r>
            <a:endParaRPr lang="en-US" altLang="ko-KR" sz="14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	- 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주요 부품</a:t>
            </a: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: LTC 3588-1 (IC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소자</a:t>
            </a: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)</a:t>
            </a:r>
          </a:p>
          <a:p>
            <a:endParaRPr lang="en-US" altLang="ko-KR" sz="1200" b="1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r>
              <a:rPr lang="en-US" altLang="ko-KR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③ </a:t>
            </a:r>
            <a:r>
              <a:rPr lang="ko-KR" altLang="en-US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에너지 </a:t>
            </a:r>
            <a:r>
              <a:rPr lang="ko-KR" altLang="en-US" b="1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저장단</a:t>
            </a:r>
            <a:endParaRPr lang="en-US" altLang="ko-KR" b="1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r>
              <a:rPr lang="en-US" altLang="ko-KR" sz="12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	</a:t>
            </a: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-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역할</a:t>
            </a: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: 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생성된 미세 전력을 축적</a:t>
            </a: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, 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비상 </a:t>
            </a:r>
            <a:r>
              <a:rPr lang="ko-KR" altLang="en-US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구동시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전력 공급</a:t>
            </a:r>
            <a:endParaRPr lang="en-US" altLang="ko-KR" sz="14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	-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주요 부품</a:t>
            </a: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: 0.47F</a:t>
            </a:r>
          </a:p>
          <a:p>
            <a:endParaRPr lang="en-US" altLang="ko-KR" sz="1200" b="1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r>
              <a:rPr lang="en-US" altLang="ko-KR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④ </a:t>
            </a:r>
            <a:r>
              <a:rPr lang="ko-KR" altLang="en-US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출력 </a:t>
            </a:r>
            <a:r>
              <a:rPr lang="ko-KR" altLang="en-US" b="1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구동단</a:t>
            </a:r>
            <a:endParaRPr lang="en-US" altLang="ko-KR" b="1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r>
              <a:rPr lang="en-US" altLang="ko-KR" sz="12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	</a:t>
            </a: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-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역할</a:t>
            </a: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: 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라즈베리 파이의 제어 신호에 의해 </a:t>
            </a:r>
            <a:r>
              <a:rPr lang="ko-KR" altLang="en-US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스위칭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endParaRPr lang="en-US" altLang="ko-KR" sz="14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	          → 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슈퍼 </a:t>
            </a:r>
            <a:r>
              <a:rPr lang="ko-KR" altLang="en-US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커패시터에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저장된 에너지 이용해 </a:t>
            </a: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LED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구동</a:t>
            </a:r>
            <a:endParaRPr lang="en-US" altLang="ko-KR" sz="14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	-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주요 부품</a:t>
            </a: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: 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저전력 </a:t>
            </a: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LED, </a:t>
            </a:r>
            <a:r>
              <a:rPr lang="ko-KR" altLang="en-US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모스펫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모듈</a:t>
            </a:r>
            <a:endParaRPr lang="en-US" altLang="ko-KR" sz="14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endParaRPr lang="en-US" altLang="ko-KR" sz="1200" b="1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r>
              <a:rPr lang="en-US" altLang="ko-KR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⑤ </a:t>
            </a:r>
            <a:r>
              <a:rPr lang="ko-KR" altLang="en-US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메인 제어부</a:t>
            </a:r>
            <a:endParaRPr lang="en-US" altLang="ko-KR" b="1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r>
              <a:rPr lang="en-US" altLang="ko-KR" sz="12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	</a:t>
            </a: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-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역할</a:t>
            </a: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: 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슈퍼 </a:t>
            </a:r>
            <a:r>
              <a:rPr lang="ko-KR" altLang="en-US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커패시터의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lang="ko-KR" altLang="en-US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충전량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확인</a:t>
            </a: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, 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충전 완료 </a:t>
            </a:r>
            <a:endParaRPr lang="en-US" altLang="ko-KR" sz="14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		 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비상 </a:t>
            </a:r>
            <a:r>
              <a:rPr lang="ko-KR" altLang="en-US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상황시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lang="ko-KR" altLang="en-US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출력단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구동 제어</a:t>
            </a:r>
            <a:endParaRPr lang="en-US" altLang="ko-KR" sz="14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	-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주요 부품</a:t>
            </a: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: 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라즈베리 파이 </a:t>
            </a:r>
            <a:r>
              <a:rPr lang="ko-KR" altLang="en-US" sz="14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피코</a:t>
            </a:r>
            <a:r>
              <a:rPr lang="ko-KR" altLang="en-US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lang="en-US" altLang="ko-KR" sz="14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2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9B050CB8-A01E-A123-8371-DB08F4E3D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596" y="2533150"/>
            <a:ext cx="3923404" cy="2342898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56C7940-4EB3-9746-A35B-306315DEC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DE133-D695-46CC-8E3B-54183A49CAE7}" type="slidenum">
              <a:rPr lang="ko-KR" altLang="en-US" smtClean="0"/>
              <a:pPr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34615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AF4FC-137B-8567-918B-C1CFCBCF8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A057418-D0E1-D8F4-C7E1-50BC57BED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510953"/>
            <a:ext cx="7886700" cy="300082"/>
          </a:xfrm>
        </p:spPr>
        <p:txBody>
          <a:bodyPr/>
          <a:lstStyle/>
          <a:p>
            <a:r>
              <a:rPr lang="ko-KR" altLang="ko-KR" b="1" dirty="0" err="1"/>
              <a:t>LTspice</a:t>
            </a:r>
            <a:r>
              <a:rPr lang="ko-KR" altLang="ko-KR" b="1" dirty="0"/>
              <a:t> 기반 에너지 저장 회로 검증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82C8ABC-5CFD-22BC-7040-F86B27C521D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ko-KR" dirty="0"/>
              <a:t>SW </a:t>
            </a:r>
            <a:r>
              <a:rPr lang="ko-KR" altLang="en-US" dirty="0"/>
              <a:t>설계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1D5DD0D6-E4FA-3A61-27BB-C03CEE71C8F3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1" y="3931863"/>
            <a:ext cx="3271340" cy="202969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39C6E36-0314-8473-08E9-CE62F2351500}"/>
              </a:ext>
            </a:extLst>
          </p:cNvPr>
          <p:cNvSpPr txBox="1"/>
          <p:nvPr/>
        </p:nvSpPr>
        <p:spPr>
          <a:xfrm>
            <a:off x="619248" y="6054659"/>
            <a:ext cx="41656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0.47 </a:t>
            </a:r>
            <a:r>
              <a:rPr lang="ko-KR" altLang="ko-KR" sz="13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F</a:t>
            </a:r>
            <a:r>
              <a:rPr lang="ko-KR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Super </a:t>
            </a:r>
            <a:r>
              <a:rPr lang="ko-KR" altLang="ko-KR" sz="13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Capacitor</a:t>
            </a:r>
            <a:r>
              <a:rPr lang="en-US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lang="ko-KR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→ 약 3.5 </a:t>
            </a:r>
            <a:r>
              <a:rPr lang="ko-KR" altLang="ko-KR" sz="13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h</a:t>
            </a:r>
            <a:r>
              <a:rPr lang="ko-KR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후 3.3 </a:t>
            </a:r>
            <a:r>
              <a:rPr lang="ko-KR" altLang="ko-KR" sz="13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V</a:t>
            </a:r>
            <a:r>
              <a:rPr lang="ko-KR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도달</a:t>
            </a:r>
            <a:endParaRPr lang="en-US" altLang="ko-KR" sz="13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A085B2-B0E6-C727-E7FE-525CC270D989}"/>
              </a:ext>
            </a:extLst>
          </p:cNvPr>
          <p:cNvSpPr txBox="1"/>
          <p:nvPr/>
        </p:nvSpPr>
        <p:spPr>
          <a:xfrm>
            <a:off x="4860152" y="1350269"/>
            <a:ext cx="3054350" cy="18964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ko-KR" altLang="ko-KR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입력 전압</a:t>
            </a:r>
            <a:r>
              <a:rPr lang="en-US" altLang="ko-KR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(</a:t>
            </a:r>
            <a:r>
              <a:rPr lang="ko-KR" altLang="ko-KR" sz="1600" b="1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Vpp</a:t>
            </a:r>
            <a:r>
              <a:rPr lang="en-US" altLang="ko-KR" sz="16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)</a:t>
            </a:r>
            <a:r>
              <a:rPr lang="ko-KR" altLang="ko-KR" sz="16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lang="en-US" altLang="ko-KR" sz="16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:</a:t>
            </a:r>
            <a:r>
              <a:rPr lang="ko-KR" altLang="ko-KR" sz="16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30 </a:t>
            </a:r>
            <a:r>
              <a:rPr lang="ko-KR" altLang="ko-KR" sz="1600" b="1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V</a:t>
            </a:r>
            <a:endParaRPr lang="ko-KR" altLang="ko-KR" sz="16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lvl="0">
              <a:lnSpc>
                <a:spcPct val="150000"/>
              </a:lnSpc>
            </a:pPr>
            <a:r>
              <a:rPr lang="ko-KR" altLang="ko-KR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입력 주파수 </a:t>
            </a:r>
            <a:r>
              <a:rPr lang="en-US" altLang="ko-KR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:</a:t>
            </a:r>
            <a:r>
              <a:rPr lang="ko-KR" altLang="ko-KR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lang="ko-KR" altLang="ko-KR" sz="16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2 </a:t>
            </a:r>
            <a:r>
              <a:rPr lang="ko-KR" altLang="ko-KR" sz="1600" b="1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Hz</a:t>
            </a:r>
            <a:endParaRPr lang="ko-KR" altLang="ko-KR" sz="16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lvl="0">
              <a:lnSpc>
                <a:spcPct val="150000"/>
              </a:lnSpc>
            </a:pPr>
            <a:r>
              <a:rPr lang="ko-KR" altLang="ko-KR" sz="16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압전소자</a:t>
            </a:r>
            <a:r>
              <a:rPr lang="ko-KR" altLang="ko-KR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등가용량 : 300 </a:t>
            </a:r>
            <a:r>
              <a:rPr lang="ko-KR" altLang="ko-KR" sz="16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nF</a:t>
            </a:r>
            <a:br>
              <a:rPr lang="ko-KR" altLang="ko-KR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</a:br>
            <a:r>
              <a:rPr lang="ko-KR" altLang="ko-KR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(150 </a:t>
            </a:r>
            <a:r>
              <a:rPr lang="ko-KR" altLang="ko-KR" sz="16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nF</a:t>
            </a:r>
            <a:r>
              <a:rPr lang="ko-KR" altLang="ko-KR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× 2 병렬)</a:t>
            </a:r>
          </a:p>
          <a:p>
            <a:pPr lvl="0">
              <a:lnSpc>
                <a:spcPct val="150000"/>
              </a:lnSpc>
            </a:pPr>
            <a:r>
              <a:rPr lang="ko-KR" altLang="ko-KR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에너지 </a:t>
            </a:r>
            <a:r>
              <a:rPr lang="ko-KR" altLang="ko-KR" sz="16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하베스팅</a:t>
            </a:r>
            <a:r>
              <a:rPr lang="ko-KR" altLang="ko-KR" sz="16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IC : </a:t>
            </a:r>
            <a:r>
              <a:rPr lang="ko-KR" altLang="ko-KR" sz="16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LTC3588</a:t>
            </a:r>
            <a:endParaRPr lang="ko-KR" altLang="ko-KR" sz="16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476E1994-9E08-5C99-5762-F474C3246F2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80" t="-950" r="1897" b="2969"/>
          <a:stretch>
            <a:fillRect/>
          </a:stretch>
        </p:blipFill>
        <p:spPr>
          <a:xfrm>
            <a:off x="795521" y="1283664"/>
            <a:ext cx="3271339" cy="2029692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40873BAF-63B9-8B02-C848-5D9EE643794A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4860152" y="3916507"/>
            <a:ext cx="3488327" cy="204504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451F12C-DA54-58DF-7C1D-1BC2A5737C34}"/>
              </a:ext>
            </a:extLst>
          </p:cNvPr>
          <p:cNvSpPr txBox="1"/>
          <p:nvPr/>
        </p:nvSpPr>
        <p:spPr>
          <a:xfrm>
            <a:off x="4860152" y="6054659"/>
            <a:ext cx="41656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1.0 </a:t>
            </a:r>
            <a:r>
              <a:rPr lang="ko-KR" altLang="ko-KR" sz="13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F</a:t>
            </a:r>
            <a:r>
              <a:rPr lang="ko-KR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Super </a:t>
            </a:r>
            <a:r>
              <a:rPr lang="ko-KR" altLang="ko-KR" sz="13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Capacitor</a:t>
            </a:r>
            <a:r>
              <a:rPr lang="en-US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lang="ko-KR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→ 약 7.5 </a:t>
            </a:r>
            <a:r>
              <a:rPr lang="ko-KR" altLang="ko-KR" sz="13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h</a:t>
            </a:r>
            <a:r>
              <a:rPr lang="ko-KR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후 3.3 </a:t>
            </a:r>
            <a:r>
              <a:rPr lang="ko-KR" altLang="ko-KR" sz="13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V</a:t>
            </a:r>
            <a:r>
              <a:rPr lang="ko-KR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도달</a:t>
            </a:r>
            <a:endParaRPr lang="en-US" altLang="ko-KR" sz="13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F83B4DB-92B2-93AE-DFE5-5315A7724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DE133-D695-46CC-8E3B-54183A49CAE7}" type="slidenum">
              <a:rPr lang="ko-KR" altLang="en-US" smtClean="0"/>
              <a:pPr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90548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D1314-2CCD-9723-140F-A4FBBBC48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FD7E6B-A056-39A2-273D-9DC771F77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510953"/>
            <a:ext cx="7886700" cy="300082"/>
          </a:xfrm>
        </p:spPr>
        <p:txBody>
          <a:bodyPr/>
          <a:lstStyle/>
          <a:p>
            <a:r>
              <a:rPr lang="en-US" altLang="ko-KR" dirty="0"/>
              <a:t>Raspberry Pi Pico 2 (</a:t>
            </a:r>
            <a:r>
              <a:rPr lang="en-US" altLang="ko-KR" dirty="0" err="1"/>
              <a:t>Wokwi</a:t>
            </a:r>
            <a:r>
              <a:rPr lang="en-US" altLang="ko-KR" dirty="0"/>
              <a:t>) </a:t>
            </a:r>
            <a:r>
              <a:rPr lang="ko-KR" altLang="ko-KR" b="1" dirty="0"/>
              <a:t>기반 전력 관리 시스템 검증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2EC542F-141F-B1C6-F68C-F13DC6359E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7519" y="177706"/>
            <a:ext cx="1910717" cy="244682"/>
          </a:xfrm>
        </p:spPr>
        <p:txBody>
          <a:bodyPr/>
          <a:lstStyle/>
          <a:p>
            <a:r>
              <a:rPr lang="en-US" altLang="ko-KR" dirty="0"/>
              <a:t>SW </a:t>
            </a:r>
            <a:r>
              <a:rPr lang="ko-KR" altLang="en-US" dirty="0"/>
              <a:t>설계</a:t>
            </a:r>
          </a:p>
        </p:txBody>
      </p:sp>
      <p:pic>
        <p:nvPicPr>
          <p:cNvPr id="4" name="라즈베리 파이 피코">
            <a:hlinkClick r:id="" action="ppaction://media"/>
            <a:extLst>
              <a:ext uri="{FF2B5EF4-FFF2-40B4-BE49-F238E27FC236}">
                <a16:creationId xmlns:a16="http://schemas.microsoft.com/office/drawing/2014/main" id="{E58AF9E4-D5E2-A43F-2324-7925BE91D55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3850" y="1858082"/>
            <a:ext cx="3411537" cy="35902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729DE0-2BB1-2930-7B34-13B28CD62D37}"/>
              </a:ext>
            </a:extLst>
          </p:cNvPr>
          <p:cNvSpPr txBox="1"/>
          <p:nvPr/>
        </p:nvSpPr>
        <p:spPr>
          <a:xfrm>
            <a:off x="3943349" y="1858082"/>
            <a:ext cx="5553075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개발 환경</a:t>
            </a:r>
            <a:r>
              <a:rPr lang="en-US" altLang="ko-KR" sz="20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: Python </a:t>
            </a:r>
            <a:r>
              <a:rPr lang="ko-KR" altLang="en-US" sz="20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기반</a:t>
            </a:r>
            <a:r>
              <a:rPr lang="en-US" altLang="ko-KR" sz="20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, </a:t>
            </a:r>
            <a:r>
              <a:rPr lang="en-US" altLang="ko-KR" sz="2000" b="1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Wokwi</a:t>
            </a:r>
            <a:r>
              <a:rPr lang="en-US" altLang="ko-KR" sz="20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lang="ko-KR" altLang="en-US" sz="20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시뮬레이터</a:t>
            </a:r>
            <a:endParaRPr lang="en-US" altLang="ko-KR" sz="2000" b="1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endParaRPr lang="en-US" altLang="ko-KR" sz="1600" b="1" dirty="0">
              <a:latin typeface="Pretendard SemiBold" panose="02000703000000020004" pitchFamily="50" charset="-127"/>
              <a:ea typeface="Pretendard SemiBold" panose="02000703000000020004" pitchFamily="50" charset="-127"/>
              <a:cs typeface="Arial Unicode MS" panose="020B0604020202020204" pitchFamily="50" charset="-127"/>
            </a:endParaRPr>
          </a:p>
          <a:p>
            <a:r>
              <a:rPr lang="ko-KR" altLang="en-US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주요 동작 시뮬레이션</a:t>
            </a:r>
            <a:endParaRPr lang="en-US" altLang="ko-KR" b="1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endParaRPr lang="en-US" altLang="ko-KR" sz="1400" b="1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r>
              <a:rPr lang="en-US" altLang="ko-KR" sz="14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① </a:t>
            </a:r>
            <a:r>
              <a:rPr lang="ko-KR" altLang="en-US" sz="16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충전 잔량 모니터링</a:t>
            </a:r>
            <a:endParaRPr lang="en-US" altLang="ko-KR" sz="1600" b="1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r>
              <a:rPr lang="en-US" altLang="ko-KR" sz="12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   </a:t>
            </a:r>
            <a:r>
              <a:rPr lang="en-US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→</a:t>
            </a:r>
            <a:r>
              <a:rPr lang="ko-KR" altLang="en-US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가</a:t>
            </a:r>
            <a:r>
              <a:rPr lang="ko-KR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변저항을 </a:t>
            </a:r>
            <a:r>
              <a:rPr lang="ko-KR" altLang="ko-KR" sz="13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슈퍼커패시터</a:t>
            </a:r>
            <a:r>
              <a:rPr lang="ko-KR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충전 전압으로</a:t>
            </a:r>
            <a:r>
              <a:rPr lang="en-US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lang="ko-KR" altLang="ko-KR" sz="13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가상화하여</a:t>
            </a:r>
            <a:r>
              <a:rPr lang="ko-KR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,</a:t>
            </a:r>
            <a:r>
              <a:rPr lang="en-US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lang="ko-KR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전압 상승에 따라 </a:t>
            </a:r>
            <a:endParaRPr lang="en-US" altLang="ko-KR" sz="13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r>
              <a:rPr lang="en-US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       </a:t>
            </a:r>
            <a:r>
              <a:rPr lang="ko-KR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녹색 LED</a:t>
            </a:r>
            <a:r>
              <a:rPr lang="en-US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lang="ko-KR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4개로 잔량을 단계별 표시</a:t>
            </a:r>
            <a:endParaRPr lang="en-US" altLang="ko-KR" sz="13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endParaRPr lang="en-US" altLang="ko-KR" sz="12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endParaRPr lang="en-US" altLang="ko-KR" sz="12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r>
              <a:rPr lang="en-US" altLang="ko-KR" sz="14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② </a:t>
            </a:r>
            <a:r>
              <a:rPr lang="ko-KR" altLang="en-US" sz="16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잉여 전력 저감</a:t>
            </a:r>
            <a:endParaRPr lang="en-US" altLang="ko-KR" sz="1600" b="1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r>
              <a:rPr lang="en-US" altLang="ko-KR" sz="12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   </a:t>
            </a:r>
            <a:r>
              <a:rPr lang="en-US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→3.3 V </a:t>
            </a:r>
            <a:r>
              <a:rPr lang="ko-KR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완충 달성 시 게이지를 유지하면서 파란색</a:t>
            </a:r>
            <a:r>
              <a:rPr lang="en-US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lang="ko-KR" altLang="ko-KR" sz="13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LED를</a:t>
            </a:r>
            <a:r>
              <a:rPr lang="ko-KR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깜빡이게 하여 </a:t>
            </a:r>
            <a:endParaRPr lang="en-US" altLang="ko-KR" sz="13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r>
              <a:rPr lang="en-US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      </a:t>
            </a:r>
            <a:r>
              <a:rPr lang="ko-KR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잉여 전력 소비 상태를 시각화</a:t>
            </a:r>
            <a:endParaRPr lang="en-US" altLang="ko-KR" sz="13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endParaRPr lang="en-US" altLang="ko-KR" sz="12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endParaRPr lang="en-US" altLang="ko-KR" sz="12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r>
              <a:rPr lang="en-US" altLang="ko-KR" sz="16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③ </a:t>
            </a:r>
            <a:r>
              <a:rPr lang="ko-KR" altLang="en-US" sz="16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비상 </a:t>
            </a:r>
            <a:r>
              <a:rPr lang="en-US" altLang="ko-KR" sz="16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SOS </a:t>
            </a:r>
            <a:r>
              <a:rPr lang="ko-KR" altLang="en-US" sz="1600" b="1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토글</a:t>
            </a:r>
            <a:r>
              <a:rPr lang="ko-KR" altLang="en-US" sz="1600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제어</a:t>
            </a:r>
            <a:endParaRPr lang="en-US" altLang="ko-KR" sz="1600" b="1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r>
              <a:rPr lang="en-US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   →</a:t>
            </a:r>
            <a:r>
              <a:rPr lang="ko-KR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비상 스위치 입력 시 잉여 전력 소비는 즉시</a:t>
            </a:r>
            <a:r>
              <a:rPr lang="en-US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lang="ko-KR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중단되며, 빨간색 </a:t>
            </a:r>
            <a:r>
              <a:rPr lang="ko-KR" altLang="ko-KR" sz="1300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LED를</a:t>
            </a:r>
            <a:r>
              <a:rPr lang="ko-KR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통해 </a:t>
            </a:r>
            <a:endParaRPr lang="en-US" altLang="ko-KR" sz="13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r>
              <a:rPr lang="en-US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       SOS</a:t>
            </a:r>
            <a:r>
              <a:rPr lang="ko-KR" altLang="ko-KR" sz="1300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모스 부호 신호를 발신</a:t>
            </a:r>
            <a:endParaRPr lang="en-US" altLang="ko-KR" sz="13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1C3DF9E-8725-8F64-211D-B2F2344F6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DE133-D695-46CC-8E3B-54183A49CAE7}" type="slidenum">
              <a:rPr lang="ko-KR" altLang="en-US" smtClean="0"/>
              <a:pPr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74237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5EC12-EC24-7EE5-E263-CB7E24063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7264C3D-F50B-249E-C917-C51EE61D8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회로도 소자 선정 및 검증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91EDAAC-6789-7CB5-A7AD-D1E83CA6166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ko-KR" dirty="0"/>
              <a:t>HW </a:t>
            </a:r>
            <a:r>
              <a:rPr lang="ko-KR" altLang="en-US" dirty="0"/>
              <a:t>설계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21790CA-0BF3-D3A4-0B43-54E505369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172453" y="3304921"/>
            <a:ext cx="2335830" cy="3645693"/>
          </a:xfrm>
          <a:prstGeom prst="rect">
            <a:avLst/>
          </a:prstGeom>
        </p:spPr>
      </p:pic>
      <p:graphicFrame>
        <p:nvGraphicFramePr>
          <p:cNvPr id="12" name="Table 0">
            <a:extLst>
              <a:ext uri="{FF2B5EF4-FFF2-40B4-BE49-F238E27FC236}">
                <a16:creationId xmlns:a16="http://schemas.microsoft.com/office/drawing/2014/main" id="{1E6B5A99-7C5E-CE1C-B368-C720D2BC96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299623"/>
              </p:ext>
            </p:extLst>
          </p:nvPr>
        </p:nvGraphicFramePr>
        <p:xfrm>
          <a:off x="4572000" y="1481757"/>
          <a:ext cx="4378364" cy="4379802"/>
        </p:xfrm>
        <a:graphic>
          <a:graphicData uri="http://schemas.openxmlformats.org/drawingml/2006/table">
            <a:tbl>
              <a:tblPr/>
              <a:tblGrid>
                <a:gridCol w="1274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4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509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0" dirty="0">
                          <a:solidFill>
                            <a:srgbClr val="3C3939"/>
                          </a:solidFill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카테고리</a:t>
                      </a:r>
                      <a:endParaRPr lang="en-US" sz="1300" b="0" dirty="0">
                        <a:latin typeface="Pretendard Medium" panose="020B0600000101010101" charset="-127"/>
                        <a:ea typeface="Pretendard Medium" panose="020B0600000101010101" charset="-127"/>
                        <a:cs typeface="Pretendard Medium" panose="020B0600000101010101" charset="-127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0" dirty="0">
                          <a:solidFill>
                            <a:srgbClr val="3C3939"/>
                          </a:solidFill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소자/부품</a:t>
                      </a:r>
                      <a:endParaRPr lang="en-US" sz="1300" b="0" dirty="0">
                        <a:latin typeface="Pretendard Medium" panose="020B0600000101010101" charset="-127"/>
                        <a:ea typeface="Pretendard Medium" panose="020B0600000101010101" charset="-127"/>
                        <a:cs typeface="Pretendard Medium" panose="020B0600000101010101" charset="-127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26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0" dirty="0">
                          <a:solidFill>
                            <a:srgbClr val="3C3939"/>
                          </a:solidFill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SW </a:t>
                      </a:r>
                      <a:endParaRPr lang="en-US" sz="1300" b="0" dirty="0">
                        <a:latin typeface="Pretendard Medium" panose="020B0600000101010101" charset="-127"/>
                        <a:ea typeface="Pretendard Medium" panose="020B0600000101010101" charset="-127"/>
                        <a:cs typeface="Pretendard Medium" panose="020B0600000101010101" charset="-127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0" dirty="0">
                          <a:solidFill>
                            <a:srgbClr val="3C3939"/>
                          </a:solidFill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Raspberry Pi Pico 2 W</a:t>
                      </a:r>
                      <a:endParaRPr lang="en-US" sz="1300" b="0" dirty="0">
                        <a:latin typeface="Pretendard Medium" panose="020B0600000101010101" charset="-127"/>
                        <a:ea typeface="Pretendard Medium" panose="020B0600000101010101" charset="-127"/>
                        <a:cs typeface="Pretendard Medium" panose="020B0600000101010101" charset="-127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26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ko-KR" altLang="en-US" sz="1300" b="0" dirty="0">
                          <a:solidFill>
                            <a:srgbClr val="3C3939"/>
                          </a:solidFill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제어 모듈</a:t>
                      </a:r>
                      <a:endParaRPr lang="en-US" sz="1300" b="0" dirty="0">
                        <a:latin typeface="Pretendard Medium" panose="020B0600000101010101" charset="-127"/>
                        <a:ea typeface="Pretendard Medium" panose="020B0600000101010101" charset="-127"/>
                        <a:cs typeface="Pretendard Medium" panose="020B0600000101010101" charset="-127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0" dirty="0">
                          <a:solidFill>
                            <a:srgbClr val="3C3939"/>
                          </a:solidFill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IRF520 MOSFET 드라이버 모듈 x2</a:t>
                      </a:r>
                      <a:endParaRPr lang="en-US" sz="1300" b="0" dirty="0">
                        <a:latin typeface="Pretendard Medium" panose="020B0600000101010101" charset="-127"/>
                        <a:ea typeface="Pretendard Medium" panose="020B0600000101010101" charset="-127"/>
                        <a:cs typeface="Pretendard Medium" panose="020B0600000101010101" charset="-127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26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0" dirty="0">
                          <a:solidFill>
                            <a:srgbClr val="3C3939"/>
                          </a:solidFill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전력 관리 IC</a:t>
                      </a:r>
                      <a:endParaRPr lang="en-US" sz="1300" b="0" dirty="0">
                        <a:latin typeface="Pretendard Medium" panose="020B0600000101010101" charset="-127"/>
                        <a:ea typeface="Pretendard Medium" panose="020B0600000101010101" charset="-127"/>
                        <a:cs typeface="Pretendard Medium" panose="020B0600000101010101" charset="-127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0" dirty="0">
                          <a:solidFill>
                            <a:srgbClr val="3C3939"/>
                          </a:solidFill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LTC3588-1</a:t>
                      </a:r>
                      <a:endParaRPr lang="en-US" sz="1300" b="0" dirty="0">
                        <a:latin typeface="Pretendard Medium" panose="020B0600000101010101" charset="-127"/>
                        <a:ea typeface="Pretendard Medium" panose="020B0600000101010101" charset="-127"/>
                        <a:cs typeface="Pretendard Medium" panose="020B0600000101010101" charset="-127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26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0" dirty="0">
                          <a:solidFill>
                            <a:srgbClr val="3C3939"/>
                          </a:solidFill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에너지 저장</a:t>
                      </a:r>
                      <a:endParaRPr lang="en-US" sz="1300" b="0" dirty="0">
                        <a:latin typeface="Pretendard Medium" panose="020B0600000101010101" charset="-127"/>
                        <a:ea typeface="Pretendard Medium" panose="020B0600000101010101" charset="-127"/>
                        <a:cs typeface="Pretendard Medium" panose="020B0600000101010101" charset="-127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0" dirty="0">
                          <a:solidFill>
                            <a:srgbClr val="3C3939"/>
                          </a:solidFill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Super Capacitor (0.47F)</a:t>
                      </a:r>
                      <a:endParaRPr lang="en-US" sz="1300" b="0" dirty="0">
                        <a:latin typeface="Pretendard Medium" panose="020B0600000101010101" charset="-127"/>
                        <a:ea typeface="Pretendard Medium" panose="020B0600000101010101" charset="-127"/>
                        <a:cs typeface="Pretendard Medium" panose="020B0600000101010101" charset="-127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26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0" dirty="0" err="1">
                          <a:solidFill>
                            <a:srgbClr val="3C3939"/>
                          </a:solidFill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센서</a:t>
                      </a:r>
                      <a:endParaRPr lang="en-US" sz="1300" b="0" dirty="0">
                        <a:latin typeface="Pretendard Medium" panose="020B0600000101010101" charset="-127"/>
                        <a:ea typeface="Pretendard Medium" panose="020B0600000101010101" charset="-127"/>
                        <a:cs typeface="Pretendard Medium" panose="020B0600000101010101" charset="-127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0" dirty="0">
                          <a:solidFill>
                            <a:srgbClr val="3C3939"/>
                          </a:solidFill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압전소자 x5</a:t>
                      </a:r>
                      <a:endParaRPr lang="en-US" sz="1300" b="0" dirty="0">
                        <a:latin typeface="Pretendard Medium" panose="020B0600000101010101" charset="-127"/>
                        <a:ea typeface="Pretendard Medium" panose="020B0600000101010101" charset="-127"/>
                        <a:cs typeface="Pretendard Medium" panose="020B0600000101010101" charset="-127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26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0" dirty="0">
                          <a:solidFill>
                            <a:srgbClr val="3C3939"/>
                          </a:solidFill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출력</a:t>
                      </a:r>
                      <a:endParaRPr lang="en-US" sz="1300" b="0" dirty="0">
                        <a:latin typeface="Pretendard Medium" panose="020B0600000101010101" charset="-127"/>
                        <a:ea typeface="Pretendard Medium" panose="020B0600000101010101" charset="-127"/>
                        <a:cs typeface="Pretendard Medium" panose="020B0600000101010101" charset="-127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0" dirty="0">
                          <a:solidFill>
                            <a:srgbClr val="3C3939"/>
                          </a:solidFill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LED (적색, 황색, 녹색) x4</a:t>
                      </a:r>
                      <a:endParaRPr lang="en-US" sz="1300" b="0" dirty="0">
                        <a:latin typeface="Pretendard Medium" panose="020B0600000101010101" charset="-127"/>
                        <a:ea typeface="Pretendard Medium" panose="020B0600000101010101" charset="-127"/>
                        <a:cs typeface="Pretendard Medium" panose="020B0600000101010101" charset="-127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509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0" dirty="0">
                          <a:solidFill>
                            <a:srgbClr val="3C3939"/>
                          </a:solidFill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저항</a:t>
                      </a:r>
                      <a:endParaRPr lang="en-US" sz="1300" b="0" dirty="0">
                        <a:latin typeface="Pretendard Medium" panose="020B0600000101010101" charset="-127"/>
                        <a:ea typeface="Pretendard Medium" panose="020B0600000101010101" charset="-127"/>
                        <a:cs typeface="Pretendard Medium" panose="020B0600000101010101" charset="-127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0" dirty="0">
                          <a:solidFill>
                            <a:srgbClr val="3C3939"/>
                          </a:solidFill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저항 (220Ω, 680Ω, 1kΩ, 1.5kΩ, 10kΩ)</a:t>
                      </a:r>
                      <a:endParaRPr lang="en-US" sz="1300" b="0" dirty="0">
                        <a:latin typeface="Pretendard Medium" panose="020B0600000101010101" charset="-127"/>
                        <a:ea typeface="Pretendard Medium" panose="020B0600000101010101" charset="-127"/>
                        <a:cs typeface="Pretendard Medium" panose="020B0600000101010101" charset="-127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내용 개체 틀 3">
            <a:extLst>
              <a:ext uri="{FF2B5EF4-FFF2-40B4-BE49-F238E27FC236}">
                <a16:creationId xmlns:a16="http://schemas.microsoft.com/office/drawing/2014/main" id="{E3F1F423-7921-8476-876F-D5F7B63E680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73987" y="6406897"/>
            <a:ext cx="3332758" cy="27345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ko-KR" kern="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[AMGC </a:t>
            </a:r>
            <a:r>
              <a:rPr lang="ko-KR" altLang="en-US" kern="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대형 화물선 회로도 및 검증 회로</a:t>
            </a:r>
            <a:r>
              <a:rPr lang="en-US" altLang="ko-KR" kern="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]</a:t>
            </a:r>
            <a:endParaRPr lang="ko-KR" altLang="en-US" kern="0" dirty="0">
              <a:solidFill>
                <a:schemeClr val="tx1"/>
              </a:solidFill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0E9890F0-D87B-AFB2-EBF1-78F033707875}"/>
              </a:ext>
            </a:extLst>
          </p:cNvPr>
          <p:cNvPicPr>
            <a:picLocks/>
          </p:cNvPicPr>
          <p:nvPr/>
        </p:nvPicPr>
        <p:blipFill>
          <a:blip r:embed="rId4"/>
          <a:srcRect r="5835" b="5277"/>
          <a:stretch>
            <a:fillRect/>
          </a:stretch>
        </p:blipFill>
        <p:spPr>
          <a:xfrm>
            <a:off x="517520" y="1093169"/>
            <a:ext cx="3645694" cy="2478095"/>
          </a:xfrm>
          <a:prstGeom prst="rect">
            <a:avLst/>
          </a:prstGeom>
        </p:spPr>
      </p:pic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3C74349F-DECD-A1A6-BF1E-6D24A46E6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DE133-D695-46CC-8E3B-54183A49CAE7}" type="slidenum">
              <a:rPr lang="ko-KR" altLang="en-US" smtClean="0"/>
              <a:pPr/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61361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FD56F-74A7-E02C-43B4-739EE5AA6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447F3B4-70CA-346E-B51E-BA04F4245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에너지 저장 상태 모니터링 및 </a:t>
            </a:r>
            <a:r>
              <a:rPr lang="en-US" altLang="ko-KR" dirty="0"/>
              <a:t>LED </a:t>
            </a:r>
            <a:r>
              <a:rPr lang="ko-KR" altLang="en-US" dirty="0"/>
              <a:t>구동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46C4306-1413-3277-E6C6-A60144C30E3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ko-KR" dirty="0"/>
              <a:t>HW </a:t>
            </a:r>
            <a:r>
              <a:rPr lang="ko-KR" altLang="en-US" dirty="0"/>
              <a:t>설계</a:t>
            </a: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4073D00B-D24D-3085-BA53-60D2BC2DF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DE133-D695-46CC-8E3B-54183A49CAE7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4AAF94C3-AC04-AAE5-6A6B-2B5A099ECC62}"/>
              </a:ext>
            </a:extLst>
          </p:cNvPr>
          <p:cNvSpPr>
            <a:spLocks noGrp="1"/>
          </p:cNvSpPr>
          <p:nvPr/>
        </p:nvSpPr>
        <p:spPr>
          <a:xfrm>
            <a:off x="4144284" y="1606233"/>
            <a:ext cx="4250531" cy="307181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122D43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631" b="1" dirty="0">
                <a:solidFill>
                  <a:srgbClr val="122D43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ADC </a:t>
            </a:r>
            <a:r>
              <a:rPr sz="1631" b="1" dirty="0" err="1">
                <a:solidFill>
                  <a:srgbClr val="122D43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전압</a:t>
            </a:r>
            <a:r>
              <a:rPr sz="1631" b="1" dirty="0">
                <a:solidFill>
                  <a:srgbClr val="122D43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sz="1631" b="1" dirty="0" err="1">
                <a:solidFill>
                  <a:srgbClr val="122D43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측정</a:t>
            </a:r>
            <a:r>
              <a:rPr sz="1631" b="1" dirty="0">
                <a:solidFill>
                  <a:srgbClr val="122D43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및 </a:t>
            </a:r>
            <a:r>
              <a:rPr sz="1631" b="1" dirty="0" err="1">
                <a:solidFill>
                  <a:srgbClr val="122D43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표시</a:t>
            </a:r>
            <a:r>
              <a:rPr sz="1631" b="1" dirty="0">
                <a:solidFill>
                  <a:srgbClr val="122D43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sz="1631" b="1" dirty="0" err="1">
                <a:solidFill>
                  <a:srgbClr val="122D43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기준</a:t>
            </a:r>
            <a:endParaRPr sz="1631" b="1" dirty="0">
              <a:solidFill>
                <a:srgbClr val="122D43"/>
              </a:solidFill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표 29">
                <a:extLst>
                  <a:ext uri="{FF2B5EF4-FFF2-40B4-BE49-F238E27FC236}">
                    <a16:creationId xmlns:a16="http://schemas.microsoft.com/office/drawing/2014/main" id="{4D259129-0857-BCD9-AADB-1C99DA568DF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792990755"/>
                  </p:ext>
                </p:extLst>
              </p:nvPr>
            </p:nvGraphicFramePr>
            <p:xfrm>
              <a:off x="4144284" y="1991280"/>
              <a:ext cx="4250532" cy="1617853"/>
            </p:xfrm>
            <a:graphic>
              <a:graphicData uri="http://schemas.openxmlformats.org/drawingml/2006/table">
                <a:tbl>
                  <a:tblPr/>
                  <a:tblGrid>
                    <a:gridCol w="125015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001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0018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26574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dirty="0" err="1">
                              <a:solidFill>
                                <a:srgbClr val="FFFFFF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표시</a:t>
                          </a:r>
                          <a:r>
                            <a:rPr sz="1300" b="0" dirty="0">
                              <a:solidFill>
                                <a:srgbClr val="FFFFFF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 </a:t>
                          </a:r>
                          <a:r>
                            <a:rPr sz="1300" b="0" dirty="0" err="1">
                              <a:solidFill>
                                <a:srgbClr val="FFFFFF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단계</a:t>
                          </a:r>
                          <a:endParaRPr sz="1300" b="0" dirty="0">
                            <a:solidFill>
                              <a:srgbClr val="FFFFFF"/>
                            </a:solidFill>
                            <a:latin typeface="Pretendard Medium" panose="020B0600000101010101" charset="-127"/>
                            <a:ea typeface="Pretendard Medium" panose="020B0600000101010101" charset="-127"/>
                            <a:cs typeface="Pretendard Medium" panose="020B0600000101010101" charset="-127"/>
                          </a:endParaRPr>
                        </a:p>
                      </a:txBody>
                      <a:tcPr marL="68580" marR="68580" marT="34290" marB="34290">
                        <a:solidFill>
                          <a:srgbClr val="17384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ko-KR" altLang="en-US" sz="1300" b="0" i="0" smtClean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  <a:ea typeface="Pretendard Medium" panose="020B0600000101010101" charset="-127"/>
                                        <a:cs typeface="Pretendard Medium" panose="020B0600000101010101" charset="-127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ko-KR" altLang="en-US" sz="1300" b="0" i="0" smtClean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  <a:ea typeface="Pretendard Medium" panose="020B0600000101010101" charset="-127"/>
                                        <a:cs typeface="Pretendard Medium" panose="020B0600000101010101" charset="-127"/>
                                      </a:rPr>
                                      <m:t>V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altLang="ko-KR" sz="1300" b="0" i="0" smtClean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  <a:ea typeface="Pretendard Medium" panose="020B0600000101010101" charset="-127"/>
                                        <a:cs typeface="Pretendard Medium" panose="020B0600000101010101" charset="-127"/>
                                      </a:rPr>
                                      <m:t>cap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sz="1300" b="0" i="0" dirty="0">
                            <a:solidFill>
                              <a:srgbClr val="FFFFFF"/>
                            </a:solidFill>
                            <a:latin typeface="Pretendard Medium" panose="020B0600000101010101" charset="-127"/>
                            <a:ea typeface="Pretendard Medium" panose="020B0600000101010101" charset="-127"/>
                            <a:cs typeface="Pretendard Medium" panose="020B0600000101010101" charset="-127"/>
                          </a:endParaRPr>
                        </a:p>
                      </a:txBody>
                      <a:tcPr marL="68580" marR="68580" marT="34290" marB="34290">
                        <a:solidFill>
                          <a:srgbClr val="17384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ko-KR" altLang="en-US" sz="1300" b="0" i="0" smtClean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  <a:ea typeface="Pretendard Medium" panose="020B0600000101010101" charset="-127"/>
                                        <a:cs typeface="Pretendard Medium" panose="020B0600000101010101" charset="-127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ko-KR" altLang="en-US" sz="1300" b="0" i="0" smtClean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  <a:ea typeface="Pretendard Medium" panose="020B0600000101010101" charset="-127"/>
                                        <a:cs typeface="Pretendard Medium" panose="020B0600000101010101" charset="-127"/>
                                      </a:rPr>
                                      <m:t>V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altLang="ko-KR" sz="1300" b="0" i="0" smtClean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  <a:ea typeface="Pretendard Medium" panose="020B0600000101010101" charset="-127"/>
                                        <a:cs typeface="Pretendard Medium" panose="020B0600000101010101" charset="-127"/>
                                      </a:rPr>
                                      <m:t>ADC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sz="1300" b="0" dirty="0">
                            <a:solidFill>
                              <a:srgbClr val="FFFFFF"/>
                            </a:solidFill>
                            <a:latin typeface="Pretendard Medium" panose="020B0600000101010101" charset="-127"/>
                            <a:ea typeface="Pretendard Medium" panose="020B0600000101010101" charset="-127"/>
                            <a:cs typeface="Pretendard Medium" panose="020B0600000101010101" charset="-127"/>
                          </a:endParaRPr>
                        </a:p>
                      </a:txBody>
                      <a:tcPr marL="68580" marR="68580" marT="34290" marB="34290">
                        <a:solidFill>
                          <a:srgbClr val="17384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6574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0%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0 V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0 V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6574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25%</a:t>
                          </a:r>
                        </a:p>
                      </a:txBody>
                      <a:tcPr marL="68580" marR="68580" marT="34290" marB="34290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0.825 V</a:t>
                          </a:r>
                        </a:p>
                      </a:txBody>
                      <a:tcPr marL="68580" marR="68580" marT="34290" marB="34290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0.75 V</a:t>
                          </a:r>
                        </a:p>
                      </a:txBody>
                      <a:tcPr marL="68580" marR="68580" marT="34290" marB="34290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6574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50%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1.65 V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1.50 V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6574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75%</a:t>
                          </a:r>
                        </a:p>
                      </a:txBody>
                      <a:tcPr marL="68580" marR="68580" marT="34290" marB="34290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2.475 V</a:t>
                          </a:r>
                        </a:p>
                      </a:txBody>
                      <a:tcPr marL="68580" marR="68580" marT="34290" marB="34290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2.25 V</a:t>
                          </a:r>
                        </a:p>
                      </a:txBody>
                      <a:tcPr marL="68580" marR="68580" marT="34290" marB="34290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6574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100%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3.30 V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3.00 V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표 29">
                <a:extLst>
                  <a:ext uri="{FF2B5EF4-FFF2-40B4-BE49-F238E27FC236}">
                    <a16:creationId xmlns:a16="http://schemas.microsoft.com/office/drawing/2014/main" id="{4D259129-0857-BCD9-AADB-1C99DA568DF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792990755"/>
                  </p:ext>
                </p:extLst>
              </p:nvPr>
            </p:nvGraphicFramePr>
            <p:xfrm>
              <a:off x="4144284" y="1991280"/>
              <a:ext cx="4250532" cy="1617853"/>
            </p:xfrm>
            <a:graphic>
              <a:graphicData uri="http://schemas.openxmlformats.org/drawingml/2006/table">
                <a:tbl>
                  <a:tblPr/>
                  <a:tblGrid>
                    <a:gridCol w="125015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001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0018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28435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dirty="0" err="1">
                              <a:solidFill>
                                <a:srgbClr val="FFFFFF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표시</a:t>
                          </a:r>
                          <a:r>
                            <a:rPr sz="1300" b="0" dirty="0">
                              <a:solidFill>
                                <a:srgbClr val="FFFFFF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 </a:t>
                          </a:r>
                          <a:r>
                            <a:rPr sz="1300" b="0" dirty="0" err="1">
                              <a:solidFill>
                                <a:srgbClr val="FFFFFF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단계</a:t>
                          </a:r>
                          <a:endParaRPr sz="1300" b="0" dirty="0">
                            <a:solidFill>
                              <a:srgbClr val="FFFFFF"/>
                            </a:solidFill>
                            <a:latin typeface="Pretendard Medium" panose="020B0600000101010101" charset="-127"/>
                            <a:ea typeface="Pretendard Medium" panose="020B0600000101010101" charset="-127"/>
                            <a:cs typeface="Pretendard Medium" panose="020B0600000101010101" charset="-127"/>
                          </a:endParaRPr>
                        </a:p>
                      </a:txBody>
                      <a:tcPr marL="68580" marR="68580" marT="34290" marB="34290">
                        <a:solidFill>
                          <a:srgbClr val="17384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8580" marR="68580" marT="34290" marB="34290">
                        <a:blipFill>
                          <a:blip r:embed="rId3"/>
                          <a:stretch>
                            <a:fillRect l="-84146" t="-2128" r="-101220" b="-4893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8580" marR="68580" marT="34290" marB="34290">
                        <a:blipFill>
                          <a:blip r:embed="rId3"/>
                          <a:stretch>
                            <a:fillRect l="-183401" t="-2128" r="-810" b="-4893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66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0%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0 V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0 V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66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25%</a:t>
                          </a:r>
                        </a:p>
                      </a:txBody>
                      <a:tcPr marL="68580" marR="68580" marT="34290" marB="34290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0.825 V</a:t>
                          </a:r>
                        </a:p>
                      </a:txBody>
                      <a:tcPr marL="68580" marR="68580" marT="34290" marB="34290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0.75 V</a:t>
                          </a:r>
                        </a:p>
                      </a:txBody>
                      <a:tcPr marL="68580" marR="68580" marT="34290" marB="34290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66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50%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1.65 V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1.50 V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66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75%</a:t>
                          </a:r>
                        </a:p>
                      </a:txBody>
                      <a:tcPr marL="68580" marR="68580" marT="34290" marB="34290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2.475 V</a:t>
                          </a:r>
                        </a:p>
                      </a:txBody>
                      <a:tcPr marL="68580" marR="68580" marT="34290" marB="34290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2.25 V</a:t>
                          </a:r>
                        </a:p>
                      </a:txBody>
                      <a:tcPr marL="68580" marR="68580" marT="34290" marB="34290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667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100%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3.30 V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3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3.00 V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2" name="직사각형 31">
            <a:extLst>
              <a:ext uri="{FF2B5EF4-FFF2-40B4-BE49-F238E27FC236}">
                <a16:creationId xmlns:a16="http://schemas.microsoft.com/office/drawing/2014/main" id="{CE56AD8A-BCB2-91CE-0974-C3324AAE0F1B}"/>
              </a:ext>
            </a:extLst>
          </p:cNvPr>
          <p:cNvSpPr>
            <a:spLocks noGrp="1"/>
          </p:cNvSpPr>
          <p:nvPr/>
        </p:nvSpPr>
        <p:spPr>
          <a:xfrm>
            <a:off x="1036754" y="4221557"/>
            <a:ext cx="4429125" cy="30003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122D43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631" b="1" dirty="0">
                <a:solidFill>
                  <a:srgbClr val="122D43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LED </a:t>
            </a:r>
            <a:r>
              <a:rPr sz="1631" b="1" dirty="0" err="1">
                <a:solidFill>
                  <a:srgbClr val="122D43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구동</a:t>
            </a:r>
            <a:r>
              <a:rPr sz="1631" b="1" dirty="0">
                <a:solidFill>
                  <a:srgbClr val="122D43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sz="1631" b="1" dirty="0" err="1">
                <a:solidFill>
                  <a:srgbClr val="122D43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조건</a:t>
            </a:r>
            <a:r>
              <a:rPr sz="1631" b="1" dirty="0">
                <a:solidFill>
                  <a:srgbClr val="122D43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및 </a:t>
            </a:r>
            <a:r>
              <a:rPr sz="1631" b="1" dirty="0" err="1">
                <a:solidFill>
                  <a:srgbClr val="122D43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저항</a:t>
            </a:r>
            <a:r>
              <a:rPr sz="1631" b="1" dirty="0">
                <a:solidFill>
                  <a:srgbClr val="122D43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sz="1631" b="1" dirty="0" err="1">
                <a:solidFill>
                  <a:srgbClr val="122D43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선정</a:t>
            </a:r>
            <a:endParaRPr sz="1631" b="1" dirty="0">
              <a:solidFill>
                <a:srgbClr val="122D43"/>
              </a:solidFill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4" name="표 33">
                <a:extLst>
                  <a:ext uri="{FF2B5EF4-FFF2-40B4-BE49-F238E27FC236}">
                    <a16:creationId xmlns:a16="http://schemas.microsoft.com/office/drawing/2014/main" id="{585C8242-9947-76AC-63E8-13FAF38DFE3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477612210"/>
                  </p:ext>
                </p:extLst>
              </p:nvPr>
            </p:nvGraphicFramePr>
            <p:xfrm>
              <a:off x="1036754" y="4646611"/>
              <a:ext cx="7358062" cy="1085852"/>
            </p:xfrm>
            <a:graphic>
              <a:graphicData uri="http://schemas.openxmlformats.org/drawingml/2006/table">
                <a:tbl>
                  <a:tblPr/>
                  <a:tblGrid>
                    <a:gridCol w="18788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4297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9299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8585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178719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178719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2714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1" dirty="0">
                              <a:solidFill>
                                <a:srgbClr val="FFFFFF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LED / </a:t>
                          </a:r>
                          <a:r>
                            <a:rPr sz="1200" b="1" dirty="0" err="1">
                              <a:solidFill>
                                <a:srgbClr val="FFFFFF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표시</a:t>
                          </a:r>
                          <a:r>
                            <a:rPr sz="1200" b="1" dirty="0">
                              <a:solidFill>
                                <a:srgbClr val="FFFFFF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 </a:t>
                          </a:r>
                          <a:r>
                            <a:rPr sz="1200" b="1" dirty="0" err="1">
                              <a:solidFill>
                                <a:srgbClr val="FFFFFF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기능</a:t>
                          </a:r>
                          <a:endParaRPr sz="1200" b="1" dirty="0">
                            <a:solidFill>
                              <a:srgbClr val="FFFFFF"/>
                            </a:solidFill>
                            <a:latin typeface="Pretendard Medium" panose="020B0600000101010101" charset="-127"/>
                            <a:ea typeface="Pretendard Medium" panose="020B0600000101010101" charset="-127"/>
                            <a:cs typeface="Pretendard Medium" panose="020B0600000101010101" charset="-127"/>
                          </a:endParaRPr>
                        </a:p>
                      </a:txBody>
                      <a:tcPr marL="68580" marR="68580" marT="34290" marB="34290">
                        <a:solidFill>
                          <a:srgbClr val="17384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ko-KR" altLang="en-US" sz="1200" b="0" i="0" smtClean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  <a:ea typeface="Pretendard Medium" panose="020B0600000101010101" charset="-127"/>
                                        <a:cs typeface="Pretendard Medium" panose="020B0600000101010101" charset="-127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ko-KR" altLang="en-US" sz="1200" b="0" i="0" smtClean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  <a:ea typeface="Pretendard Medium" panose="020B0600000101010101" charset="-127"/>
                                        <a:cs typeface="Pretendard Medium" panose="020B0600000101010101" charset="-127"/>
                                      </a:rPr>
                                      <m:t>V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altLang="ko-KR" sz="1200" b="0" i="0" smtClean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  <a:ea typeface="Pretendard Medium" panose="020B0600000101010101" charset="-127"/>
                                        <a:cs typeface="Pretendard Medium" panose="020B0600000101010101" charset="-127"/>
                                      </a:rPr>
                                      <m:t>F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sz="1200" b="1" dirty="0">
                            <a:solidFill>
                              <a:srgbClr val="FFFFFF"/>
                            </a:solidFill>
                            <a:latin typeface="Pretendard Medium" panose="020B0600000101010101" charset="-127"/>
                            <a:ea typeface="Pretendard Medium" panose="020B0600000101010101" charset="-127"/>
                            <a:cs typeface="Pretendard Medium" panose="020B0600000101010101" charset="-127"/>
                          </a:endParaRPr>
                        </a:p>
                      </a:txBody>
                      <a:tcPr marL="68580" marR="68580" marT="34290" marB="34290">
                        <a:solidFill>
                          <a:srgbClr val="17384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ko-KR" altLang="en-US" sz="1200" b="1" dirty="0">
                              <a:solidFill>
                                <a:srgbClr val="FFFFFF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목표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ko-KR" sz="1200" b="0" i="0" smtClean="0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  <a:ea typeface="Pretendard Medium" panose="020B0600000101010101" charset="-127"/>
                                      <a:cs typeface="Pretendard Medium" panose="020B0600000101010101" charset="-127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ko-KR" sz="1200" b="0" i="0" smtClean="0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  <a:ea typeface="Pretendard Medium" panose="020B0600000101010101" charset="-127"/>
                                      <a:cs typeface="Pretendard Medium" panose="020B0600000101010101" charset="-127"/>
                                    </a:rPr>
                                    <m:t>I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altLang="ko-KR" sz="1200" b="0" i="0" smtClean="0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  <a:ea typeface="Pretendard Medium" panose="020B0600000101010101" charset="-127"/>
                                      <a:cs typeface="Pretendard Medium" panose="020B0600000101010101" charset="-127"/>
                                    </a:rPr>
                                    <m:t>F</m:t>
                                  </m:r>
                                </m:sub>
                              </m:sSub>
                            </m:oMath>
                          </a14:m>
                          <a:endParaRPr sz="1200" b="1" dirty="0">
                            <a:solidFill>
                              <a:srgbClr val="FFFFFF"/>
                            </a:solidFill>
                            <a:latin typeface="Pretendard Medium" panose="020B0600000101010101" charset="-127"/>
                            <a:ea typeface="Pretendard Medium" panose="020B0600000101010101" charset="-127"/>
                            <a:cs typeface="Pretendard Medium" panose="020B0600000101010101" charset="-127"/>
                          </a:endParaRPr>
                        </a:p>
                      </a:txBody>
                      <a:tcPr marL="68580" marR="68580" marT="34290" marB="34290">
                        <a:solidFill>
                          <a:srgbClr val="17384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altLang="ko-KR" sz="1200" b="0" i="0" smtClean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  <a:ea typeface="Pretendard Medium" panose="020B0600000101010101" charset="-127"/>
                                        <a:cs typeface="Pretendard Medium" panose="020B0600000101010101" charset="-127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ko-KR" sz="1200" b="0" i="0" smtClean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  <a:ea typeface="Pretendard Medium" panose="020B0600000101010101" charset="-127"/>
                                        <a:cs typeface="Pretendard Medium" panose="020B0600000101010101" charset="-127"/>
                                      </a:rPr>
                                      <m:t>I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altLang="ko-KR" sz="1200" b="0" i="0" smtClean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  <a:ea typeface="Pretendard Medium" panose="020B0600000101010101" charset="-127"/>
                                        <a:cs typeface="Pretendard Medium" panose="020B0600000101010101" charset="-127"/>
                                      </a:rPr>
                                      <m:t>F</m:t>
                                    </m:r>
                                    <m:r>
                                      <a:rPr lang="en-US" altLang="ko-KR" sz="1200" b="0" i="1" smtClean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  <a:ea typeface="Pretendard Medium" panose="020B0600000101010101" charset="-127"/>
                                        <a:cs typeface="Pretendard Medium" panose="020B0600000101010101" charset="-127"/>
                                      </a:rPr>
                                      <m:t> </m:t>
                                    </m:r>
                                    <m:r>
                                      <a:rPr lang="en-US" altLang="ko-KR" sz="1200" b="0" i="1" smtClean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  <a:ea typeface="Pretendard Medium" panose="020B0600000101010101" charset="-127"/>
                                        <a:cs typeface="Pretendard Medium" panose="020B0600000101010101" charset="-127"/>
                                      </a:rPr>
                                      <m:t>𝑚𝑎𝑥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sz="1200" b="1" dirty="0">
                            <a:solidFill>
                              <a:srgbClr val="FFFFFF"/>
                            </a:solidFill>
                            <a:latin typeface="Pretendard Medium" panose="020B0600000101010101" charset="-127"/>
                            <a:ea typeface="Pretendard Medium" panose="020B0600000101010101" charset="-127"/>
                            <a:cs typeface="Pretendard Medium" panose="020B0600000101010101" charset="-127"/>
                          </a:endParaRPr>
                        </a:p>
                      </a:txBody>
                      <a:tcPr marL="68580" marR="68580" marT="34290" marB="34290">
                        <a:solidFill>
                          <a:srgbClr val="17384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1" dirty="0" err="1">
                              <a:solidFill>
                                <a:srgbClr val="FFFFFF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계산</a:t>
                          </a:r>
                          <a:r>
                            <a:rPr sz="1200" b="1" dirty="0">
                              <a:solidFill>
                                <a:srgbClr val="FFFFFF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 </a:t>
                          </a:r>
                          <a:r>
                            <a:rPr sz="1200" b="1" dirty="0" err="1">
                              <a:solidFill>
                                <a:srgbClr val="FFFFFF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저항</a:t>
                          </a:r>
                          <a:endParaRPr sz="1200" b="1" dirty="0">
                            <a:solidFill>
                              <a:srgbClr val="FFFFFF"/>
                            </a:solidFill>
                            <a:latin typeface="Pretendard Medium" panose="020B0600000101010101" charset="-127"/>
                            <a:ea typeface="Pretendard Medium" panose="020B0600000101010101" charset="-127"/>
                            <a:cs typeface="Pretendard Medium" panose="020B0600000101010101" charset="-127"/>
                          </a:endParaRPr>
                        </a:p>
                      </a:txBody>
                      <a:tcPr marL="68580" marR="68580" marT="34290" marB="34290">
                        <a:solidFill>
                          <a:srgbClr val="17384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1" dirty="0" err="1">
                              <a:solidFill>
                                <a:srgbClr val="FFFFFF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적용</a:t>
                          </a:r>
                          <a:r>
                            <a:rPr sz="1200" b="1" dirty="0">
                              <a:solidFill>
                                <a:srgbClr val="FFFFFF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 </a:t>
                          </a:r>
                          <a:r>
                            <a:rPr sz="1200" b="1" dirty="0" err="1">
                              <a:solidFill>
                                <a:srgbClr val="FFFFFF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저항</a:t>
                          </a:r>
                          <a:endParaRPr sz="1200" b="1" dirty="0">
                            <a:solidFill>
                              <a:srgbClr val="FFFFFF"/>
                            </a:solidFill>
                            <a:latin typeface="Pretendard Medium" panose="020B0600000101010101" charset="-127"/>
                            <a:ea typeface="Pretendard Medium" panose="020B0600000101010101" charset="-127"/>
                            <a:cs typeface="Pretendard Medium" panose="020B0600000101010101" charset="-127"/>
                          </a:endParaRPr>
                        </a:p>
                      </a:txBody>
                      <a:tcPr marL="68580" marR="68580" marT="34290" marB="34290">
                        <a:solidFill>
                          <a:srgbClr val="17384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714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 dirty="0" err="1">
                              <a:solidFill>
                                <a:srgbClr val="17814C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녹색</a:t>
                          </a:r>
                          <a:r>
                            <a:rPr sz="1200" b="0" dirty="0">
                              <a:solidFill>
                                <a:srgbClr val="17814C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 4개 / 25%씩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1.8 V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2 mA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10 mA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750 Ω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680 Ω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714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 dirty="0" err="1">
                              <a:solidFill>
                                <a:srgbClr val="9C7300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노란색</a:t>
                          </a:r>
                          <a:r>
                            <a:rPr sz="1200" b="0" dirty="0">
                              <a:solidFill>
                                <a:srgbClr val="9C7300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 / </a:t>
                          </a:r>
                          <a:r>
                            <a:rPr sz="1200" b="0" dirty="0" err="1">
                              <a:solidFill>
                                <a:srgbClr val="9C7300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완충</a:t>
                          </a:r>
                          <a:endParaRPr sz="1200" b="0" dirty="0">
                            <a:solidFill>
                              <a:srgbClr val="9C7300"/>
                            </a:solidFill>
                            <a:latin typeface="Pretendard Medium" panose="020B0600000101010101" charset="-127"/>
                            <a:ea typeface="Pretendard Medium" panose="020B0600000101010101" charset="-127"/>
                            <a:cs typeface="Pretendard Medium" panose="020B0600000101010101" charset="-127"/>
                          </a:endParaRPr>
                        </a:p>
                      </a:txBody>
                      <a:tcPr marL="68580" marR="68580" marT="34290" marB="34290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1.8 V</a:t>
                          </a:r>
                        </a:p>
                      </a:txBody>
                      <a:tcPr marL="68580" marR="68580" marT="34290" marB="34290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2 mA</a:t>
                          </a:r>
                        </a:p>
                      </a:txBody>
                      <a:tcPr marL="68580" marR="68580" marT="34290" marB="34290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10 mA</a:t>
                          </a:r>
                        </a:p>
                      </a:txBody>
                      <a:tcPr marL="68580" marR="68580" marT="34290" marB="34290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750 Ω</a:t>
                          </a:r>
                        </a:p>
                      </a:txBody>
                      <a:tcPr marL="68580" marR="68580" marT="34290" marB="34290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680 Ω</a:t>
                          </a:r>
                        </a:p>
                      </a:txBody>
                      <a:tcPr marL="68580" marR="68580" marT="34290" marB="34290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714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 dirty="0" err="1">
                              <a:solidFill>
                                <a:srgbClr val="C73D3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빨간색</a:t>
                          </a:r>
                          <a:r>
                            <a:rPr sz="1200" b="0" dirty="0">
                              <a:solidFill>
                                <a:srgbClr val="C73D3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 / </a:t>
                          </a:r>
                          <a:r>
                            <a:rPr sz="1200" b="0" dirty="0" err="1">
                              <a:solidFill>
                                <a:srgbClr val="C73D3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전력</a:t>
                          </a:r>
                          <a:r>
                            <a:rPr sz="1200" b="0" dirty="0">
                              <a:solidFill>
                                <a:srgbClr val="C73D3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 </a:t>
                          </a:r>
                          <a:r>
                            <a:rPr sz="1200" b="0" dirty="0" err="1">
                              <a:solidFill>
                                <a:srgbClr val="C73D3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공급</a:t>
                          </a:r>
                          <a:endParaRPr sz="1200" b="0" dirty="0">
                            <a:solidFill>
                              <a:srgbClr val="C73D3D"/>
                            </a:solidFill>
                            <a:latin typeface="Pretendard Medium" panose="020B0600000101010101" charset="-127"/>
                            <a:ea typeface="Pretendard Medium" panose="020B0600000101010101" charset="-127"/>
                            <a:cs typeface="Pretendard Medium" panose="020B0600000101010101" charset="-127"/>
                          </a:endParaRP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1.7 V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1 mA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30 mA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1.6 </a:t>
                          </a:r>
                          <a:r>
                            <a:rPr sz="1200" b="0" dirty="0" err="1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kΩ</a:t>
                          </a:r>
                          <a:endParaRPr sz="1200" b="0" dirty="0">
                            <a:solidFill>
                              <a:srgbClr val="17384D"/>
                            </a:solidFill>
                            <a:latin typeface="Pretendard Medium" panose="020B0600000101010101" charset="-127"/>
                            <a:ea typeface="Pretendard Medium" panose="020B0600000101010101" charset="-127"/>
                            <a:cs typeface="Pretendard Medium" panose="020B0600000101010101" charset="-127"/>
                          </a:endParaRP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1.5 </a:t>
                          </a:r>
                          <a:r>
                            <a:rPr sz="1200" b="0" dirty="0" err="1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kΩ</a:t>
                          </a:r>
                          <a:endParaRPr sz="1200" b="0" dirty="0">
                            <a:solidFill>
                              <a:srgbClr val="17384D"/>
                            </a:solidFill>
                            <a:latin typeface="Pretendard Medium" panose="020B0600000101010101" charset="-127"/>
                            <a:ea typeface="Pretendard Medium" panose="020B0600000101010101" charset="-127"/>
                            <a:cs typeface="Pretendard Medium" panose="020B0600000101010101" charset="-127"/>
                          </a:endParaRP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4" name="표 33">
                <a:extLst>
                  <a:ext uri="{FF2B5EF4-FFF2-40B4-BE49-F238E27FC236}">
                    <a16:creationId xmlns:a16="http://schemas.microsoft.com/office/drawing/2014/main" id="{585C8242-9947-76AC-63E8-13FAF38DFE3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477612210"/>
                  </p:ext>
                </p:extLst>
              </p:nvPr>
            </p:nvGraphicFramePr>
            <p:xfrm>
              <a:off x="1036754" y="4646611"/>
              <a:ext cx="7358062" cy="1085852"/>
            </p:xfrm>
            <a:graphic>
              <a:graphicData uri="http://schemas.openxmlformats.org/drawingml/2006/table">
                <a:tbl>
                  <a:tblPr/>
                  <a:tblGrid>
                    <a:gridCol w="18788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4297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9299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8585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178719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178719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2714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1" dirty="0">
                              <a:solidFill>
                                <a:srgbClr val="FFFFFF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LED / </a:t>
                          </a:r>
                          <a:r>
                            <a:rPr sz="1200" b="1" dirty="0" err="1">
                              <a:solidFill>
                                <a:srgbClr val="FFFFFF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표시</a:t>
                          </a:r>
                          <a:r>
                            <a:rPr sz="1200" b="1" dirty="0">
                              <a:solidFill>
                                <a:srgbClr val="FFFFFF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 </a:t>
                          </a:r>
                          <a:r>
                            <a:rPr sz="1200" b="1" dirty="0" err="1">
                              <a:solidFill>
                                <a:srgbClr val="FFFFFF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기능</a:t>
                          </a:r>
                          <a:endParaRPr sz="1200" b="1" dirty="0">
                            <a:solidFill>
                              <a:srgbClr val="FFFFFF"/>
                            </a:solidFill>
                            <a:latin typeface="Pretendard Medium" panose="020B0600000101010101" charset="-127"/>
                            <a:ea typeface="Pretendard Medium" panose="020B0600000101010101" charset="-127"/>
                            <a:cs typeface="Pretendard Medium" panose="020B0600000101010101" charset="-127"/>
                          </a:endParaRPr>
                        </a:p>
                      </a:txBody>
                      <a:tcPr marL="68580" marR="68580" marT="34290" marB="34290">
                        <a:solidFill>
                          <a:srgbClr val="17384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8580" marR="68580" marT="34290" marB="34290">
                        <a:blipFill>
                          <a:blip r:embed="rId4"/>
                          <a:stretch>
                            <a:fillRect l="-199355" t="-4444" r="-481935" b="-31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8580" marR="68580" marT="34290" marB="34290">
                        <a:blipFill>
                          <a:blip r:embed="rId4"/>
                          <a:stretch>
                            <a:fillRect l="-257778" t="-4444" r="-315000" b="-31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8580" marR="68580" marT="34290" marB="34290">
                        <a:blipFill>
                          <a:blip r:embed="rId4"/>
                          <a:stretch>
                            <a:fillRect l="-361798" t="-4444" r="-218539" b="-31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1" dirty="0" err="1">
                              <a:solidFill>
                                <a:srgbClr val="FFFFFF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계산</a:t>
                          </a:r>
                          <a:r>
                            <a:rPr sz="1200" b="1" dirty="0">
                              <a:solidFill>
                                <a:srgbClr val="FFFFFF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 </a:t>
                          </a:r>
                          <a:r>
                            <a:rPr sz="1200" b="1" dirty="0" err="1">
                              <a:solidFill>
                                <a:srgbClr val="FFFFFF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저항</a:t>
                          </a:r>
                          <a:endParaRPr sz="1200" b="1" dirty="0">
                            <a:solidFill>
                              <a:srgbClr val="FFFFFF"/>
                            </a:solidFill>
                            <a:latin typeface="Pretendard Medium" panose="020B0600000101010101" charset="-127"/>
                            <a:ea typeface="Pretendard Medium" panose="020B0600000101010101" charset="-127"/>
                            <a:cs typeface="Pretendard Medium" panose="020B0600000101010101" charset="-127"/>
                          </a:endParaRPr>
                        </a:p>
                      </a:txBody>
                      <a:tcPr marL="68580" marR="68580" marT="34290" marB="34290">
                        <a:solidFill>
                          <a:srgbClr val="17384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1" dirty="0" err="1">
                              <a:solidFill>
                                <a:srgbClr val="FFFFFF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적용</a:t>
                          </a:r>
                          <a:r>
                            <a:rPr sz="1200" b="1" dirty="0">
                              <a:solidFill>
                                <a:srgbClr val="FFFFFF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 </a:t>
                          </a:r>
                          <a:r>
                            <a:rPr sz="1200" b="1" dirty="0" err="1">
                              <a:solidFill>
                                <a:srgbClr val="FFFFFF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저항</a:t>
                          </a:r>
                          <a:endParaRPr sz="1200" b="1" dirty="0">
                            <a:solidFill>
                              <a:srgbClr val="FFFFFF"/>
                            </a:solidFill>
                            <a:latin typeface="Pretendard Medium" panose="020B0600000101010101" charset="-127"/>
                            <a:ea typeface="Pretendard Medium" panose="020B0600000101010101" charset="-127"/>
                            <a:cs typeface="Pretendard Medium" panose="020B0600000101010101" charset="-127"/>
                          </a:endParaRPr>
                        </a:p>
                      </a:txBody>
                      <a:tcPr marL="68580" marR="68580" marT="34290" marB="34290">
                        <a:solidFill>
                          <a:srgbClr val="17384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714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 dirty="0" err="1">
                              <a:solidFill>
                                <a:srgbClr val="17814C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녹색</a:t>
                          </a:r>
                          <a:r>
                            <a:rPr sz="1200" b="0" dirty="0">
                              <a:solidFill>
                                <a:srgbClr val="17814C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 4개 / 25%씩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1.8 V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2 mA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10 mA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750 Ω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680 Ω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714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 dirty="0" err="1">
                              <a:solidFill>
                                <a:srgbClr val="9C7300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노란색</a:t>
                          </a:r>
                          <a:r>
                            <a:rPr sz="1200" b="0" dirty="0">
                              <a:solidFill>
                                <a:srgbClr val="9C7300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 / </a:t>
                          </a:r>
                          <a:r>
                            <a:rPr sz="1200" b="0" dirty="0" err="1">
                              <a:solidFill>
                                <a:srgbClr val="9C7300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완충</a:t>
                          </a:r>
                          <a:endParaRPr sz="1200" b="0" dirty="0">
                            <a:solidFill>
                              <a:srgbClr val="9C7300"/>
                            </a:solidFill>
                            <a:latin typeface="Pretendard Medium" panose="020B0600000101010101" charset="-127"/>
                            <a:ea typeface="Pretendard Medium" panose="020B0600000101010101" charset="-127"/>
                            <a:cs typeface="Pretendard Medium" panose="020B0600000101010101" charset="-127"/>
                          </a:endParaRPr>
                        </a:p>
                      </a:txBody>
                      <a:tcPr marL="68580" marR="68580" marT="34290" marB="34290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1.8 V</a:t>
                          </a:r>
                        </a:p>
                      </a:txBody>
                      <a:tcPr marL="68580" marR="68580" marT="34290" marB="34290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2 mA</a:t>
                          </a:r>
                        </a:p>
                      </a:txBody>
                      <a:tcPr marL="68580" marR="68580" marT="34290" marB="34290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10 mA</a:t>
                          </a:r>
                        </a:p>
                      </a:txBody>
                      <a:tcPr marL="68580" marR="68580" marT="34290" marB="34290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750 Ω</a:t>
                          </a:r>
                        </a:p>
                      </a:txBody>
                      <a:tcPr marL="68580" marR="68580" marT="34290" marB="34290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680 Ω</a:t>
                          </a:r>
                        </a:p>
                      </a:txBody>
                      <a:tcPr marL="68580" marR="68580" marT="34290" marB="34290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714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 dirty="0" err="1">
                              <a:solidFill>
                                <a:srgbClr val="C73D3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빨간색</a:t>
                          </a:r>
                          <a:r>
                            <a:rPr sz="1200" b="0" dirty="0">
                              <a:solidFill>
                                <a:srgbClr val="C73D3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 / </a:t>
                          </a:r>
                          <a:r>
                            <a:rPr sz="1200" b="0" dirty="0" err="1">
                              <a:solidFill>
                                <a:srgbClr val="C73D3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전력</a:t>
                          </a:r>
                          <a:r>
                            <a:rPr sz="1200" b="0" dirty="0">
                              <a:solidFill>
                                <a:srgbClr val="C73D3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 </a:t>
                          </a:r>
                          <a:r>
                            <a:rPr sz="1200" b="0" dirty="0" err="1">
                              <a:solidFill>
                                <a:srgbClr val="C73D3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공급</a:t>
                          </a:r>
                          <a:endParaRPr sz="1200" b="0" dirty="0">
                            <a:solidFill>
                              <a:srgbClr val="C73D3D"/>
                            </a:solidFill>
                            <a:latin typeface="Pretendard Medium" panose="020B0600000101010101" charset="-127"/>
                            <a:ea typeface="Pretendard Medium" panose="020B0600000101010101" charset="-127"/>
                            <a:cs typeface="Pretendard Medium" panose="020B0600000101010101" charset="-127"/>
                          </a:endParaRP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1.7 V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1 mA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30 mA</a:t>
                          </a: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1.6 </a:t>
                          </a:r>
                          <a:r>
                            <a:rPr sz="1200" b="0" dirty="0" err="1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kΩ</a:t>
                          </a:r>
                          <a:endParaRPr sz="1200" b="0" dirty="0">
                            <a:solidFill>
                              <a:srgbClr val="17384D"/>
                            </a:solidFill>
                            <a:latin typeface="Pretendard Medium" panose="020B0600000101010101" charset="-127"/>
                            <a:ea typeface="Pretendard Medium" panose="020B0600000101010101" charset="-127"/>
                            <a:cs typeface="Pretendard Medium" panose="020B0600000101010101" charset="-127"/>
                          </a:endParaRP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200" b="0" dirty="0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1.5 </a:t>
                          </a:r>
                          <a:r>
                            <a:rPr sz="1200" b="0" dirty="0" err="1">
                              <a:solidFill>
                                <a:srgbClr val="17384D"/>
                              </a:solidFill>
                              <a:latin typeface="Pretendard Medium" panose="020B0600000101010101" charset="-127"/>
                              <a:ea typeface="Pretendard Medium" panose="020B0600000101010101" charset="-127"/>
                              <a:cs typeface="Pretendard Medium" panose="020B0600000101010101" charset="-127"/>
                            </a:rPr>
                            <a:t>kΩ</a:t>
                          </a:r>
                          <a:endParaRPr sz="1200" b="0" dirty="0">
                            <a:solidFill>
                              <a:srgbClr val="17384D"/>
                            </a:solidFill>
                            <a:latin typeface="Pretendard Medium" panose="020B0600000101010101" charset="-127"/>
                            <a:ea typeface="Pretendard Medium" panose="020B0600000101010101" charset="-127"/>
                            <a:cs typeface="Pretendard Medium" panose="020B0600000101010101" charset="-127"/>
                          </a:endParaRPr>
                        </a:p>
                      </a:txBody>
                      <a:tcPr marL="68580" marR="68580" marT="34290" marB="34290">
                        <a:solidFill>
                          <a:srgbClr val="F2F6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40" name="그림 39">
            <a:extLst>
              <a:ext uri="{FF2B5EF4-FFF2-40B4-BE49-F238E27FC236}">
                <a16:creationId xmlns:a16="http://schemas.microsoft.com/office/drawing/2014/main" id="{308EED39-86F0-4F42-52C9-AD2BF582D8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4" b="4144"/>
          <a:stretch/>
        </p:blipFill>
        <p:spPr>
          <a:xfrm>
            <a:off x="1036754" y="1711644"/>
            <a:ext cx="2384178" cy="195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338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F4961-CAE2-7E57-870E-7A7920FA6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01A11D-C4B5-8686-36AF-270FFA0AA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ko-KR" dirty="0"/>
              <a:t>전력 관리 제어보드 제작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D0727DC-3571-9C09-2845-71BF9AD554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ko-KR" dirty="0"/>
              <a:t>HW </a:t>
            </a:r>
            <a:r>
              <a:rPr lang="ko-KR" altLang="en-US" dirty="0"/>
              <a:t>설계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A43F0BB0-215E-25E4-568A-80FD6EEF9866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rcRect l="15534" t="10529" r="14296" b="12561"/>
          <a:stretch>
            <a:fillRect/>
          </a:stretch>
        </p:blipFill>
        <p:spPr>
          <a:xfrm rot="16200000">
            <a:off x="1043157" y="1649038"/>
            <a:ext cx="2288480" cy="338278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7C70EDB-A6F2-FCC9-6070-9DBBEABD844C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rcRect l="13267" t="6357" r="14916" b="11700"/>
          <a:stretch>
            <a:fillRect/>
          </a:stretch>
        </p:blipFill>
        <p:spPr>
          <a:xfrm rot="16200000">
            <a:off x="5769333" y="1649036"/>
            <a:ext cx="2288480" cy="3382788"/>
          </a:xfrm>
          <a:prstGeom prst="rect">
            <a:avLst/>
          </a:prstGeom>
        </p:spPr>
      </p:pic>
      <p:sp>
        <p:nvSpPr>
          <p:cNvPr id="9" name="내용 개체 틀 3">
            <a:extLst>
              <a:ext uri="{FF2B5EF4-FFF2-40B4-BE49-F238E27FC236}">
                <a16:creationId xmlns:a16="http://schemas.microsoft.com/office/drawing/2014/main" id="{668DB0B0-B27A-C229-3645-F6B2D32DEF44}"/>
              </a:ext>
            </a:extLst>
          </p:cNvPr>
          <p:cNvSpPr txBox="1">
            <a:spLocks/>
          </p:cNvSpPr>
          <p:nvPr/>
        </p:nvSpPr>
        <p:spPr>
          <a:xfrm>
            <a:off x="6269758" y="6555809"/>
            <a:ext cx="3206751" cy="52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5"/>
              </a:buBlip>
              <a:defRPr sz="1300" kern="1200">
                <a:solidFill>
                  <a:srgbClr val="17275D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1pPr>
            <a:lvl2pPr marL="444500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2pPr>
            <a:lvl3pPr marL="809625" indent="-187325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3pPr>
            <a:lvl4pPr marL="1165225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4pPr>
            <a:lvl5pPr marL="1520825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ko-KR" altLang="en-US" sz="1600" b="1" kern="0" dirty="0">
              <a:solidFill>
                <a:srgbClr val="FF0000"/>
              </a:solidFill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8F17C6-174E-CCD3-BC7F-196F00F608D4}"/>
              </a:ext>
            </a:extLst>
          </p:cNvPr>
          <p:cNvSpPr txBox="1"/>
          <p:nvPr/>
        </p:nvSpPr>
        <p:spPr>
          <a:xfrm>
            <a:off x="419549" y="4817535"/>
            <a:ext cx="44383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ko-KR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[</a:t>
            </a:r>
            <a:r>
              <a:rPr lang="ko-KR" altLang="ko-KR" b="1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Front</a:t>
            </a:r>
            <a:r>
              <a:rPr lang="ko-KR" altLang="ko-KR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] 부품 배치 및 제어 모듈 구성</a:t>
            </a:r>
            <a:br>
              <a:rPr lang="ko-KR" altLang="ko-KR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</a:br>
            <a:endParaRPr lang="ko-KR" altLang="en-US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EF5F5A-8A28-E425-2BBF-E309F5833887}"/>
              </a:ext>
            </a:extLst>
          </p:cNvPr>
          <p:cNvSpPr txBox="1"/>
          <p:nvPr/>
        </p:nvSpPr>
        <p:spPr>
          <a:xfrm>
            <a:off x="5222179" y="4817535"/>
            <a:ext cx="4438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ko-KR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[</a:t>
            </a:r>
            <a:r>
              <a:rPr lang="ko-KR" altLang="ko-KR" b="1" dirty="0" err="1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Back</a:t>
            </a:r>
            <a:r>
              <a:rPr lang="ko-KR" altLang="ko-KR" b="1" dirty="0"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] 회로 간 배선 및 신호 연결</a:t>
            </a:r>
            <a:endParaRPr lang="ko-KR" altLang="ko-KR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FD360C3-49E3-7E1B-E852-E660C451F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DE133-D695-46CC-8E3B-54183A49CAE7}" type="slidenum">
              <a:rPr lang="ko-KR" altLang="en-US" smtClean="0"/>
              <a:pPr/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9200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D149C-6FAF-A88C-6F62-ED9B6FFA3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3363352-613C-9BBE-C608-239075A42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HW </a:t>
            </a:r>
            <a:r>
              <a:rPr lang="ko-KR" altLang="en-US" dirty="0"/>
              <a:t>제작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513E75E-4047-F515-89F5-F58E0CC5F4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ko-KR" dirty="0"/>
              <a:t>HW </a:t>
            </a:r>
            <a:r>
              <a:rPr lang="ko-KR" altLang="en-US" dirty="0"/>
              <a:t>설계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01F8A08-E6AC-89C6-DC49-0E91873CDD01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/>
              <a:t>3D </a:t>
            </a:r>
            <a:r>
              <a:rPr lang="ko-KR" altLang="en-US" sz="1800" dirty="0"/>
              <a:t>프린터 모델링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B68989E-DEC2-A50F-91EB-D7838A34B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250" y="1879914"/>
            <a:ext cx="6413500" cy="3825921"/>
          </a:xfrm>
          <a:prstGeom prst="rect">
            <a:avLst/>
          </a:prstGeom>
        </p:spPr>
      </p:pic>
      <p:sp>
        <p:nvSpPr>
          <p:cNvPr id="6" name="내용 개체 틀 3">
            <a:extLst>
              <a:ext uri="{FF2B5EF4-FFF2-40B4-BE49-F238E27FC236}">
                <a16:creationId xmlns:a16="http://schemas.microsoft.com/office/drawing/2014/main" id="{7807D520-3073-CE91-F8A3-3F597160357B}"/>
              </a:ext>
            </a:extLst>
          </p:cNvPr>
          <p:cNvSpPr txBox="1">
            <a:spLocks/>
          </p:cNvSpPr>
          <p:nvPr/>
        </p:nvSpPr>
        <p:spPr>
          <a:xfrm>
            <a:off x="1168766" y="5825898"/>
            <a:ext cx="3206751" cy="52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4"/>
              </a:buBlip>
              <a:defRPr sz="1300" kern="1200">
                <a:solidFill>
                  <a:srgbClr val="17275D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1pPr>
            <a:lvl2pPr marL="444500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2pPr>
            <a:lvl3pPr marL="809625" indent="-187325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3pPr>
            <a:lvl4pPr marL="1165225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4pPr>
            <a:lvl5pPr marL="1520825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US" altLang="ko-KR" sz="1400" kern="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[Bambu Lab A1 mini / Bambu Studio]</a:t>
            </a:r>
            <a:endParaRPr lang="ko-KR" altLang="en-US" sz="1400" kern="0" dirty="0">
              <a:solidFill>
                <a:schemeClr val="tx1"/>
              </a:solidFill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CECFBC9-8C7E-A3E9-728D-26053DAC5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DE133-D695-46CC-8E3B-54183A49CAE7}" type="slidenum">
              <a:rPr lang="ko-KR" altLang="en-US" smtClean="0"/>
              <a:pPr/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044632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777E-6AFB-DF77-5202-99BA9C8B2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3D83E86-A73E-3A27-33CC-E6F598D3C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HW </a:t>
            </a:r>
            <a:r>
              <a:rPr lang="ko-KR" altLang="en-US" dirty="0"/>
              <a:t>제작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4A669F7-1314-6C31-336C-8B63AA1D5BC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ko-KR" dirty="0"/>
              <a:t>HW </a:t>
            </a:r>
            <a:r>
              <a:rPr lang="ko-KR" altLang="en-US" dirty="0"/>
              <a:t>설계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EBBED05-1A4E-D361-1C79-46069A92A228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강판과 </a:t>
            </a:r>
            <a:r>
              <a:rPr lang="ko-KR" altLang="en-US" sz="1800" dirty="0" err="1"/>
              <a:t>압전소자</a:t>
            </a:r>
            <a:r>
              <a:rPr lang="ko-KR" altLang="en-US" sz="1800" dirty="0"/>
              <a:t> 모듈 설계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A07F7ED4-DD31-4FEB-B37F-983A8F704C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2784" y="1624176"/>
            <a:ext cx="3818432" cy="2216538"/>
          </a:xfrm>
          <a:prstGeom prst="rect">
            <a:avLst/>
          </a:prstGeom>
        </p:spPr>
      </p:pic>
      <p:sp>
        <p:nvSpPr>
          <p:cNvPr id="10" name="내용 개체 틀 3">
            <a:extLst>
              <a:ext uri="{FF2B5EF4-FFF2-40B4-BE49-F238E27FC236}">
                <a16:creationId xmlns:a16="http://schemas.microsoft.com/office/drawing/2014/main" id="{EC205359-7EC2-87A2-346D-56637E90CC09}"/>
              </a:ext>
            </a:extLst>
          </p:cNvPr>
          <p:cNvSpPr txBox="1">
            <a:spLocks/>
          </p:cNvSpPr>
          <p:nvPr/>
        </p:nvSpPr>
        <p:spPr>
          <a:xfrm>
            <a:off x="2968624" y="3880485"/>
            <a:ext cx="3206751" cy="52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4"/>
              </a:buBlip>
              <a:defRPr sz="1300" kern="1200">
                <a:solidFill>
                  <a:srgbClr val="17275D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1pPr>
            <a:lvl2pPr marL="444500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2pPr>
            <a:lvl3pPr marL="809625" indent="-187325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3pPr>
            <a:lvl4pPr marL="1165225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4pPr>
            <a:lvl5pPr marL="1520825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US" altLang="ko-KR" sz="1400" kern="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[3D </a:t>
            </a:r>
            <a:r>
              <a:rPr lang="ko-KR" altLang="en-US" sz="1400" kern="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모델</a:t>
            </a:r>
            <a:r>
              <a:rPr lang="en-US" altLang="ko-KR" sz="1400" kern="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]</a:t>
            </a:r>
            <a:endParaRPr lang="ko-KR" altLang="en-US" sz="1400" kern="0" dirty="0">
              <a:solidFill>
                <a:schemeClr val="tx1"/>
              </a:solidFill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12" name="내용 개체 틀 3">
            <a:extLst>
              <a:ext uri="{FF2B5EF4-FFF2-40B4-BE49-F238E27FC236}">
                <a16:creationId xmlns:a16="http://schemas.microsoft.com/office/drawing/2014/main" id="{2E9C407A-FF28-BFA5-196B-085B974ABF56}"/>
              </a:ext>
            </a:extLst>
          </p:cNvPr>
          <p:cNvSpPr txBox="1">
            <a:spLocks/>
          </p:cNvSpPr>
          <p:nvPr/>
        </p:nvSpPr>
        <p:spPr>
          <a:xfrm>
            <a:off x="1339692" y="4323555"/>
            <a:ext cx="6464613" cy="25344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4"/>
              </a:buBlip>
              <a:defRPr sz="1300" kern="1200">
                <a:solidFill>
                  <a:srgbClr val="17275D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1pPr>
            <a:lvl2pPr marL="444500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2pPr>
            <a:lvl3pPr marL="809625" indent="-187325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3pPr>
            <a:lvl4pPr marL="1165225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4pPr>
            <a:lvl5pPr marL="1520825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ko-KR" sz="1200" b="1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선박 외형 유지:</a:t>
            </a:r>
            <a:r>
              <a:rPr lang="ko-KR" altLang="ko-KR" sz="120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선체의 굴곡을 최대한 방해하지 않도록 강판 구조를 설계</a:t>
            </a:r>
          </a:p>
          <a:p>
            <a:pPr lvl="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ko-KR" sz="1200" b="1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이물질 유입 방지:</a:t>
            </a:r>
            <a:r>
              <a:rPr lang="ko-KR" altLang="ko-KR" sz="120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전면에 사각형 벽을 설치하여 외부 이물질의 유입을 차단</a:t>
            </a:r>
          </a:p>
          <a:p>
            <a:pPr lvl="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ko-KR" sz="1200" b="1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정확한 타격 구현:</a:t>
            </a:r>
            <a:r>
              <a:rPr lang="ko-KR" altLang="ko-KR" sz="120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원형 타격부를 통해 </a:t>
            </a:r>
            <a:r>
              <a:rPr lang="ko-KR" altLang="ko-KR" sz="1200" dirty="0" err="1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압전소자의</a:t>
            </a:r>
            <a:r>
              <a:rPr lang="ko-KR" altLang="ko-KR" sz="120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중앙을 직접 타격</a:t>
            </a:r>
          </a:p>
          <a:p>
            <a:pPr lvl="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ko-KR" sz="1200" b="1" dirty="0" err="1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압전소자</a:t>
            </a:r>
            <a:r>
              <a:rPr lang="ko-KR" altLang="ko-KR" sz="1200" b="1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고정:</a:t>
            </a:r>
            <a:r>
              <a:rPr lang="ko-KR" altLang="ko-KR" sz="120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lang="ko-KR" altLang="ko-KR" sz="1200" dirty="0" err="1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압전소자의</a:t>
            </a:r>
            <a:r>
              <a:rPr lang="ko-KR" altLang="ko-KR" sz="120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크기에 맞춰 치수를 정밀하게 설계하여 흔들림을 최소화</a:t>
            </a:r>
          </a:p>
          <a:p>
            <a:pPr lvl="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o-KR" altLang="ko-KR" sz="1200" b="1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탄성 기반 왕복 운동:</a:t>
            </a:r>
            <a:r>
              <a:rPr lang="ko-KR" altLang="ko-KR" sz="120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lang="ko-KR" altLang="ko-KR" sz="1200" dirty="0" err="1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압전소자의</a:t>
            </a:r>
            <a:r>
              <a:rPr lang="ko-KR" altLang="ko-KR" sz="120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탄성을 활용해 강판이 한 지점에 고정되지 않고 전후로 움직이도록 구성</a:t>
            </a:r>
            <a:r>
              <a:rPr lang="en-US" altLang="ko-KR" sz="120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추가적인 스프링 필요 없음</a:t>
            </a:r>
            <a:endParaRPr lang="en-US" altLang="ko-KR" sz="1200" b="1" dirty="0">
              <a:solidFill>
                <a:schemeClr val="tx1"/>
              </a:solidFill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marL="0" lvl="0" indent="0">
              <a:buNone/>
            </a:pPr>
            <a:r>
              <a:rPr lang="ko-KR" altLang="ko-KR" sz="1200" b="1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기대 효과: 파도의 충격을 </a:t>
            </a:r>
            <a:r>
              <a:rPr lang="ko-KR" altLang="ko-KR" sz="1200" b="1" dirty="0" err="1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압전소자에</a:t>
            </a:r>
            <a:r>
              <a:rPr lang="ko-KR" altLang="ko-KR" sz="1200" b="1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효과적으로 전달하여 발전 효율 향상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CF0DEE4-E0E9-F8B3-0B6E-F4291CF30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DE133-D695-46CC-8E3B-54183A49CAE7}" type="slidenum">
              <a:rPr lang="ko-KR" altLang="en-US" smtClean="0"/>
              <a:pPr/>
              <a:t>18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254136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069F9-517A-2D52-EBE5-EC23A4F8A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B3278BB-1FE8-1787-E7E3-C72B645EB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HW </a:t>
            </a:r>
            <a:r>
              <a:rPr lang="ko-KR" altLang="en-US" dirty="0"/>
              <a:t>제작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B42C4BA-5A0C-EEC1-9B85-B5D798EC5C8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ko-KR" dirty="0"/>
              <a:t>HW </a:t>
            </a:r>
            <a:r>
              <a:rPr lang="ko-KR" altLang="en-US" dirty="0"/>
              <a:t>설계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0C764F6-327E-1B83-0727-B6D235FC342C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강판과 </a:t>
            </a:r>
            <a:r>
              <a:rPr lang="ko-KR" altLang="en-US" sz="1800" dirty="0" err="1"/>
              <a:t>압전소자</a:t>
            </a:r>
            <a:r>
              <a:rPr lang="ko-KR" altLang="en-US" sz="1800" dirty="0"/>
              <a:t> 모듈 적용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E8A8F770-E862-23A7-23A9-DE8DA4E38E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409" y="2138519"/>
            <a:ext cx="4107189" cy="3080391"/>
          </a:xfrm>
          <a:prstGeom prst="rect">
            <a:avLst/>
          </a:prstGeom>
        </p:spPr>
      </p:pic>
      <p:sp>
        <p:nvSpPr>
          <p:cNvPr id="10" name="내용 개체 틀 3">
            <a:extLst>
              <a:ext uri="{FF2B5EF4-FFF2-40B4-BE49-F238E27FC236}">
                <a16:creationId xmlns:a16="http://schemas.microsoft.com/office/drawing/2014/main" id="{B0153D86-D9A8-75F5-7281-04C0B0AFD114}"/>
              </a:ext>
            </a:extLst>
          </p:cNvPr>
          <p:cNvSpPr txBox="1">
            <a:spLocks/>
          </p:cNvSpPr>
          <p:nvPr/>
        </p:nvSpPr>
        <p:spPr>
          <a:xfrm>
            <a:off x="824860" y="5334742"/>
            <a:ext cx="3206751" cy="52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4"/>
              </a:buBlip>
              <a:defRPr sz="1300" kern="1200">
                <a:solidFill>
                  <a:srgbClr val="17275D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1pPr>
            <a:lvl2pPr marL="444500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2pPr>
            <a:lvl3pPr marL="809625" indent="-187325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3pPr>
            <a:lvl4pPr marL="1165225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4pPr>
            <a:lvl5pPr marL="1520825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US" altLang="ko-KR" sz="1400" kern="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[</a:t>
            </a:r>
            <a:r>
              <a:rPr lang="ko-KR" altLang="en-US" sz="1400" kern="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선박 외형</a:t>
            </a:r>
            <a:r>
              <a:rPr lang="en-US" altLang="ko-KR" sz="1400" kern="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]</a:t>
            </a:r>
            <a:endParaRPr lang="ko-KR" altLang="en-US" sz="1400" kern="0" dirty="0">
              <a:solidFill>
                <a:schemeClr val="tx1"/>
              </a:solidFill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11" name="내용 개체 틀 3">
            <a:extLst>
              <a:ext uri="{FF2B5EF4-FFF2-40B4-BE49-F238E27FC236}">
                <a16:creationId xmlns:a16="http://schemas.microsoft.com/office/drawing/2014/main" id="{D4F371AB-A6C1-39DA-7A69-D5C78B8ED698}"/>
              </a:ext>
            </a:extLst>
          </p:cNvPr>
          <p:cNvSpPr txBox="1">
            <a:spLocks/>
          </p:cNvSpPr>
          <p:nvPr/>
        </p:nvSpPr>
        <p:spPr>
          <a:xfrm>
            <a:off x="5191627" y="5334742"/>
            <a:ext cx="3206751" cy="52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4"/>
              </a:buBlip>
              <a:defRPr sz="1300" kern="1200">
                <a:solidFill>
                  <a:srgbClr val="17275D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1pPr>
            <a:lvl2pPr marL="444500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2pPr>
            <a:lvl3pPr marL="809625" indent="-187325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3pPr>
            <a:lvl4pPr marL="1165225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4pPr>
            <a:lvl5pPr marL="1520825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US" altLang="ko-KR" sz="1400" kern="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[</a:t>
            </a:r>
            <a:r>
              <a:rPr lang="ko-KR" altLang="en-US" sz="1400" kern="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실제 강판과 </a:t>
            </a:r>
            <a:r>
              <a:rPr lang="ko-KR" altLang="en-US" sz="1400" kern="0" dirty="0" err="1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압전소자</a:t>
            </a:r>
            <a:r>
              <a:rPr lang="ko-KR" altLang="en-US" sz="1400" kern="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모듈</a:t>
            </a:r>
            <a:r>
              <a:rPr lang="en-US" altLang="ko-KR" sz="1400" kern="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]</a:t>
            </a:r>
            <a:endParaRPr lang="ko-KR" altLang="en-US" sz="1400" kern="0" dirty="0">
              <a:solidFill>
                <a:schemeClr val="tx1"/>
              </a:solidFill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230EC022-091D-C97E-001E-5ED8993369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2138518"/>
            <a:ext cx="4107188" cy="3080391"/>
          </a:xfrm>
          <a:prstGeom prst="rect">
            <a:avLst/>
          </a:prstGeom>
        </p:spPr>
      </p:pic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B33D4CA-0691-EAB9-CE7B-5CACF40F9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DE133-D695-46CC-8E3B-54183A49CAE7}" type="slidenum">
              <a:rPr lang="ko-KR" altLang="en-US" smtClean="0"/>
              <a:pPr/>
              <a:t>19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037109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5BB12-F4DC-C6FD-4D83-3BFF09AF2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F66803-101B-701A-C5D2-B6FEF7290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HW </a:t>
            </a:r>
            <a:r>
              <a:rPr lang="ko-KR" altLang="en-US" dirty="0"/>
              <a:t>제작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D715C08-5C77-63E3-905A-9183C23303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ko-KR" dirty="0"/>
              <a:t>HW </a:t>
            </a:r>
            <a:r>
              <a:rPr lang="ko-KR" altLang="en-US" dirty="0"/>
              <a:t>설계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1448B4F-3071-78E0-394C-96E48FE1DCEC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선박 몸체 및 만능기판 거치대 설계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B4FF60A1-1FB9-F141-2440-9A6296BA6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2784" y="1865095"/>
            <a:ext cx="3818432" cy="2097361"/>
          </a:xfrm>
          <a:prstGeom prst="rect">
            <a:avLst/>
          </a:prstGeom>
        </p:spPr>
      </p:pic>
      <p:sp>
        <p:nvSpPr>
          <p:cNvPr id="10" name="내용 개체 틀 3">
            <a:extLst>
              <a:ext uri="{FF2B5EF4-FFF2-40B4-BE49-F238E27FC236}">
                <a16:creationId xmlns:a16="http://schemas.microsoft.com/office/drawing/2014/main" id="{704B707D-63E1-D8A7-7A0B-111E7DAE7E7C}"/>
              </a:ext>
            </a:extLst>
          </p:cNvPr>
          <p:cNvSpPr txBox="1">
            <a:spLocks/>
          </p:cNvSpPr>
          <p:nvPr/>
        </p:nvSpPr>
        <p:spPr>
          <a:xfrm>
            <a:off x="2968624" y="4032021"/>
            <a:ext cx="3206751" cy="52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4"/>
              </a:buBlip>
              <a:defRPr sz="1300" kern="1200">
                <a:solidFill>
                  <a:srgbClr val="17275D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1pPr>
            <a:lvl2pPr marL="444500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2pPr>
            <a:lvl3pPr marL="809625" indent="-187325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3pPr>
            <a:lvl4pPr marL="1165225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4pPr>
            <a:lvl5pPr marL="1520825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US" altLang="ko-KR" sz="1400" kern="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[3D </a:t>
            </a:r>
            <a:r>
              <a:rPr lang="ko-KR" altLang="en-US" sz="1400" kern="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모델</a:t>
            </a:r>
            <a:r>
              <a:rPr lang="en-US" altLang="ko-KR" sz="1400" kern="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]</a:t>
            </a:r>
            <a:endParaRPr lang="ko-KR" altLang="en-US" sz="1400" kern="0" dirty="0">
              <a:solidFill>
                <a:schemeClr val="tx1"/>
              </a:solidFill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12" name="내용 개체 틀 3">
            <a:extLst>
              <a:ext uri="{FF2B5EF4-FFF2-40B4-BE49-F238E27FC236}">
                <a16:creationId xmlns:a16="http://schemas.microsoft.com/office/drawing/2014/main" id="{D0B1E051-04FB-42C1-2538-C5764FF72908}"/>
              </a:ext>
            </a:extLst>
          </p:cNvPr>
          <p:cNvSpPr txBox="1">
            <a:spLocks/>
          </p:cNvSpPr>
          <p:nvPr/>
        </p:nvSpPr>
        <p:spPr>
          <a:xfrm>
            <a:off x="1119370" y="4672815"/>
            <a:ext cx="6905257" cy="25344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4"/>
              </a:buBlip>
              <a:defRPr sz="1300" kern="1200">
                <a:solidFill>
                  <a:srgbClr val="17275D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1pPr>
            <a:lvl2pPr marL="444500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2pPr>
            <a:lvl3pPr marL="809625" indent="-187325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3pPr>
            <a:lvl4pPr marL="1165225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4pPr>
            <a:lvl5pPr marL="1520825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ko-KR" sz="1400" b="1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선박 </a:t>
            </a:r>
            <a:r>
              <a:rPr lang="ko-KR" altLang="en-US" sz="1400" b="1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몸체 모델링</a:t>
            </a:r>
            <a:r>
              <a:rPr lang="ko-KR" altLang="ko-KR" sz="1400" b="1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:</a:t>
            </a:r>
            <a:r>
              <a:rPr lang="ko-KR" altLang="ko-KR" sz="140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lang="ko-KR" altLang="en-US" sz="140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실제 선박의 외형과 내부 공간을 고려하여 선박 모형을 설계</a:t>
            </a:r>
            <a:endParaRPr lang="ko-KR" altLang="ko-KR" sz="1400" dirty="0">
              <a:solidFill>
                <a:schemeClr val="tx1"/>
              </a:solidFill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lvl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b="1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만능기판 거치대 설치</a:t>
            </a:r>
            <a:r>
              <a:rPr lang="ko-KR" altLang="ko-KR" sz="1400" b="1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:</a:t>
            </a:r>
            <a:r>
              <a:rPr lang="ko-KR" altLang="ko-KR" sz="140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lang="ko-KR" altLang="en-US" sz="140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만능기판을 안정적으로 고정할 수 있는 전용 거치대를 모델링</a:t>
            </a:r>
            <a:endParaRPr lang="ko-KR" altLang="ko-KR" sz="1400" dirty="0">
              <a:solidFill>
                <a:schemeClr val="tx1"/>
              </a:solidFill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lvl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b="1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기판 흔들림 방지</a:t>
            </a:r>
            <a:r>
              <a:rPr lang="ko-KR" altLang="ko-KR" sz="1400" b="1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:</a:t>
            </a:r>
            <a:r>
              <a:rPr lang="ko-KR" altLang="ko-KR" sz="140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lang="ko-KR" altLang="en-US" sz="140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주행 및 파도에 의한 진동에도 만능기판이 움직이지 않도록 지지 구조를 적용</a:t>
            </a:r>
            <a:endParaRPr lang="ko-KR" altLang="ko-KR" sz="1400" dirty="0">
              <a:solidFill>
                <a:schemeClr val="tx1"/>
              </a:solidFill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lvl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400" b="1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통합형 구조 구현</a:t>
            </a:r>
            <a:r>
              <a:rPr lang="ko-KR" altLang="ko-KR" sz="140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:</a:t>
            </a:r>
            <a:r>
              <a:rPr lang="en-US" altLang="ko-KR" sz="140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lang="ko-KR" altLang="en-US" sz="140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선박 몸체와 기판 거치대를 결합하여 전체 시스템을 하나의 모델로 구성</a:t>
            </a:r>
            <a:endParaRPr lang="ko-KR" altLang="ko-KR" sz="1400" dirty="0">
              <a:solidFill>
                <a:schemeClr val="tx1"/>
              </a:solidFill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DB50C47-82FB-5E03-AEC2-A776AD528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DE133-D695-46CC-8E3B-54183A49CAE7}" type="slidenum">
              <a:rPr lang="ko-KR" altLang="en-US" smtClean="0"/>
              <a:pPr/>
              <a:t>20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343568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423EE-BD22-0EF8-FFBD-1AD88F3F9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B06946F-76EE-A220-2EED-CE2E79988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HW </a:t>
            </a:r>
            <a:r>
              <a:rPr lang="ko-KR" altLang="en-US" dirty="0"/>
              <a:t>제작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A70C7EB-56B2-3918-CB16-CF1FFD928E8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ko-KR" dirty="0"/>
              <a:t>HW </a:t>
            </a:r>
            <a:r>
              <a:rPr lang="ko-KR" altLang="en-US" dirty="0"/>
              <a:t>설계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CD08D45-CFD5-E45D-B465-7A9C9C07F686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/>
              <a:t>선박 몸체 및 만능기판 거치대 적용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9FBF543-3061-10ED-DD22-E30276DFC8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0593" y="2224580"/>
            <a:ext cx="3548818" cy="2661614"/>
          </a:xfrm>
          <a:prstGeom prst="rect">
            <a:avLst/>
          </a:prstGeom>
        </p:spPr>
      </p:pic>
      <p:sp>
        <p:nvSpPr>
          <p:cNvPr id="10" name="내용 개체 틀 3">
            <a:extLst>
              <a:ext uri="{FF2B5EF4-FFF2-40B4-BE49-F238E27FC236}">
                <a16:creationId xmlns:a16="http://schemas.microsoft.com/office/drawing/2014/main" id="{971B5D6A-3B1D-3831-EE52-CB785CA88A17}"/>
              </a:ext>
            </a:extLst>
          </p:cNvPr>
          <p:cNvSpPr txBox="1">
            <a:spLocks/>
          </p:cNvSpPr>
          <p:nvPr/>
        </p:nvSpPr>
        <p:spPr>
          <a:xfrm>
            <a:off x="745622" y="4983401"/>
            <a:ext cx="3206751" cy="52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4"/>
              </a:buBlip>
              <a:defRPr sz="1300" kern="1200">
                <a:solidFill>
                  <a:srgbClr val="17275D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1pPr>
            <a:lvl2pPr marL="444500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2pPr>
            <a:lvl3pPr marL="809625" indent="-187325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3pPr>
            <a:lvl4pPr marL="1165225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4pPr>
            <a:lvl5pPr marL="1520825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US" altLang="ko-KR" sz="1400" kern="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[</a:t>
            </a:r>
            <a:r>
              <a:rPr lang="ko-KR" altLang="en-US" sz="1400" kern="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선박 본체 구현</a:t>
            </a:r>
            <a:r>
              <a:rPr lang="en-US" altLang="ko-KR" sz="1400" kern="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]</a:t>
            </a:r>
            <a:endParaRPr lang="ko-KR" altLang="en-US" sz="1400" kern="0" dirty="0">
              <a:solidFill>
                <a:schemeClr val="tx1"/>
              </a:solidFill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11" name="내용 개체 틀 3">
            <a:extLst>
              <a:ext uri="{FF2B5EF4-FFF2-40B4-BE49-F238E27FC236}">
                <a16:creationId xmlns:a16="http://schemas.microsoft.com/office/drawing/2014/main" id="{C01F56EF-25D7-55D0-0BE0-9793CDAD0666}"/>
              </a:ext>
            </a:extLst>
          </p:cNvPr>
          <p:cNvSpPr txBox="1">
            <a:spLocks/>
          </p:cNvSpPr>
          <p:nvPr/>
        </p:nvSpPr>
        <p:spPr>
          <a:xfrm>
            <a:off x="5191626" y="4983401"/>
            <a:ext cx="3206751" cy="52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4"/>
              </a:buBlip>
              <a:defRPr sz="1300" kern="1200">
                <a:solidFill>
                  <a:srgbClr val="17275D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1pPr>
            <a:lvl2pPr marL="444500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2pPr>
            <a:lvl3pPr marL="809625" indent="-187325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3pPr>
            <a:lvl4pPr marL="1165225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4pPr>
            <a:lvl5pPr marL="1520825" indent="-1778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Pretendard SemiBold" panose="02000703000000020004" pitchFamily="2" charset="-127"/>
              <a:buChar char="‑"/>
              <a:defRPr sz="1200" kern="120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2" charset="-127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US" altLang="ko-KR" sz="1400" kern="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[</a:t>
            </a:r>
            <a:r>
              <a:rPr lang="ko-KR" altLang="en-US" sz="1400" kern="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만능기판 거치대</a:t>
            </a:r>
            <a:r>
              <a:rPr lang="en-US" altLang="ko-KR" sz="1400" kern="0" dirty="0">
                <a:solidFill>
                  <a:schemeClr val="tx1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]</a:t>
            </a:r>
            <a:endParaRPr lang="ko-KR" altLang="en-US" sz="1400" kern="0" dirty="0">
              <a:solidFill>
                <a:schemeClr val="tx1"/>
              </a:solidFill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0CEC2EA9-88C6-13B5-6EFA-239AC53D36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4589" y="2224580"/>
            <a:ext cx="3548819" cy="2661614"/>
          </a:xfrm>
          <a:prstGeom prst="rect">
            <a:avLst/>
          </a:prstGeom>
        </p:spPr>
      </p:pic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B2BD276-BEA4-D401-220B-1C20630DB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DE133-D695-46CC-8E3B-54183A49CAE7}" type="slidenum">
              <a:rPr lang="ko-KR" altLang="en-US" smtClean="0"/>
              <a:pPr/>
              <a:t>21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91919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96D40-11B7-2185-3325-649A20780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65ACFC-F7BD-E794-AF0B-0536DD35D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결론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EFCA71C-7F96-1732-B594-93C2A58755F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마무리</a:t>
            </a:r>
          </a:p>
        </p:txBody>
      </p:sp>
      <p:sp>
        <p:nvSpPr>
          <p:cNvPr id="26" name="Text 2">
            <a:extLst>
              <a:ext uri="{FF2B5EF4-FFF2-40B4-BE49-F238E27FC236}">
                <a16:creationId xmlns:a16="http://schemas.microsoft.com/office/drawing/2014/main" id="{54671653-B61F-346E-D00A-9716C51EB21B}"/>
              </a:ext>
            </a:extLst>
          </p:cNvPr>
          <p:cNvSpPr/>
          <p:nvPr/>
        </p:nvSpPr>
        <p:spPr>
          <a:xfrm>
            <a:off x="892792" y="1252588"/>
            <a:ext cx="6060392" cy="837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3800" dirty="0">
                <a:solidFill>
                  <a:srgbClr val="1B1B27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결론 및 기대효과 (1)</a:t>
            </a:r>
            <a:endParaRPr lang="ko-KR" sz="38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28" name="Text 3">
            <a:extLst>
              <a:ext uri="{FF2B5EF4-FFF2-40B4-BE49-F238E27FC236}">
                <a16:creationId xmlns:a16="http://schemas.microsoft.com/office/drawing/2014/main" id="{D2DE8FDE-451E-84D8-5B06-92AD5C9FCA30}"/>
              </a:ext>
            </a:extLst>
          </p:cNvPr>
          <p:cNvSpPr/>
          <p:nvPr/>
        </p:nvSpPr>
        <p:spPr>
          <a:xfrm>
            <a:off x="933484" y="2316316"/>
            <a:ext cx="210780" cy="3551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01</a:t>
            </a:r>
            <a:endParaRPr lang="en-US" sz="16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30" name="Shape 4">
            <a:extLst>
              <a:ext uri="{FF2B5EF4-FFF2-40B4-BE49-F238E27FC236}">
                <a16:creationId xmlns:a16="http://schemas.microsoft.com/office/drawing/2014/main" id="{B34ABF6F-B8D6-A2C1-0FF0-65896B70B608}"/>
              </a:ext>
            </a:extLst>
          </p:cNvPr>
          <p:cNvSpPr/>
          <p:nvPr/>
        </p:nvSpPr>
        <p:spPr>
          <a:xfrm>
            <a:off x="933483" y="2612185"/>
            <a:ext cx="2774352" cy="72767"/>
          </a:xfrm>
          <a:prstGeom prst="rect">
            <a:avLst/>
          </a:prstGeom>
          <a:solidFill>
            <a:srgbClr val="1B1B27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2" name="Text 5">
            <a:extLst>
              <a:ext uri="{FF2B5EF4-FFF2-40B4-BE49-F238E27FC236}">
                <a16:creationId xmlns:a16="http://schemas.microsoft.com/office/drawing/2014/main" id="{3ABA550F-F4E2-93F4-978C-DA633A4F2843}"/>
              </a:ext>
            </a:extLst>
          </p:cNvPr>
          <p:cNvSpPr/>
          <p:nvPr/>
        </p:nvSpPr>
        <p:spPr>
          <a:xfrm>
            <a:off x="933484" y="2757444"/>
            <a:ext cx="2214954" cy="837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600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실질 성과: 압전 방식 에너지 수확 및 전력 축적</a:t>
            </a:r>
            <a:endParaRPr lang="ko-KR" sz="16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CA8BD197-F34C-38FA-B005-0C9A5BBB9CA7}"/>
              </a:ext>
            </a:extLst>
          </p:cNvPr>
          <p:cNvSpPr/>
          <p:nvPr/>
        </p:nvSpPr>
        <p:spPr>
          <a:xfrm>
            <a:off x="933484" y="3461400"/>
            <a:ext cx="2989504" cy="28533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50000"/>
              </a:lnSpc>
              <a:buSzPct val="100000"/>
              <a:buChar char="•"/>
            </a:pPr>
            <a:r>
              <a:rPr lang="ko-KR" altLang="en-US" sz="1450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기계적 타격 시 순간 피크 전압 관측</a:t>
            </a:r>
            <a:endParaRPr lang="ko-KR" sz="145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marL="294640" indent="-294640" algn="l">
              <a:lnSpc>
                <a:spcPct val="150000"/>
              </a:lnSpc>
              <a:buSzPct val="100000"/>
              <a:buChar char="•"/>
            </a:pPr>
            <a:r>
              <a:rPr lang="ko-KR" altLang="en-US" sz="1450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커패시터 전압 계단식 충전 경향성 입증</a:t>
            </a:r>
            <a:endParaRPr lang="ko-KR" sz="145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marL="294640" indent="-294640" algn="l">
              <a:lnSpc>
                <a:spcPct val="150000"/>
              </a:lnSpc>
              <a:buSzPct val="100000"/>
              <a:buChar char="•"/>
            </a:pPr>
            <a:r>
              <a:rPr lang="ko-KR" altLang="en-US" sz="1450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다중 압전소자 병렬 구성으로 전류 증폭 성공</a:t>
            </a:r>
            <a:endParaRPr lang="ko-KR" sz="145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marL="294640" indent="-294640" algn="l">
              <a:lnSpc>
                <a:spcPct val="150000"/>
              </a:lnSpc>
              <a:buSzPct val="100000"/>
              <a:buChar char="•"/>
            </a:pPr>
            <a:r>
              <a:rPr lang="ko-KR" altLang="en-US" sz="1450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단순 수동형에서 능동형 제어 시스템으로 진화</a:t>
            </a:r>
            <a:endParaRPr lang="ko-KR" sz="145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54" name="Text 3">
            <a:extLst>
              <a:ext uri="{FF2B5EF4-FFF2-40B4-BE49-F238E27FC236}">
                <a16:creationId xmlns:a16="http://schemas.microsoft.com/office/drawing/2014/main" id="{7324E5CF-276A-1516-A48B-6453A9083895}"/>
              </a:ext>
            </a:extLst>
          </p:cNvPr>
          <p:cNvSpPr/>
          <p:nvPr/>
        </p:nvSpPr>
        <p:spPr>
          <a:xfrm>
            <a:off x="5221015" y="2316316"/>
            <a:ext cx="210780" cy="3551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02</a:t>
            </a:r>
            <a:endParaRPr lang="en-US" sz="16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56" name="Shape 4">
            <a:extLst>
              <a:ext uri="{FF2B5EF4-FFF2-40B4-BE49-F238E27FC236}">
                <a16:creationId xmlns:a16="http://schemas.microsoft.com/office/drawing/2014/main" id="{530E17D7-0496-54B3-D223-A50883065579}"/>
              </a:ext>
            </a:extLst>
          </p:cNvPr>
          <p:cNvSpPr/>
          <p:nvPr/>
        </p:nvSpPr>
        <p:spPr>
          <a:xfrm>
            <a:off x="5221014" y="2612185"/>
            <a:ext cx="2774352" cy="72767"/>
          </a:xfrm>
          <a:prstGeom prst="rect">
            <a:avLst/>
          </a:prstGeom>
          <a:solidFill>
            <a:srgbClr val="1B1B27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8" name="Text 5">
            <a:extLst>
              <a:ext uri="{FF2B5EF4-FFF2-40B4-BE49-F238E27FC236}">
                <a16:creationId xmlns:a16="http://schemas.microsoft.com/office/drawing/2014/main" id="{AA7EB26C-5992-C9A0-812B-A322AF4DA02F}"/>
              </a:ext>
            </a:extLst>
          </p:cNvPr>
          <p:cNvSpPr/>
          <p:nvPr/>
        </p:nvSpPr>
        <p:spPr>
          <a:xfrm>
            <a:off x="5221014" y="2757444"/>
            <a:ext cx="2774351" cy="837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kumimoji="0" lang="ko-KR" altLang="ko-KR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한계 규명: 자가방전 및 입력 전류의 불균형</a:t>
            </a:r>
            <a:endParaRPr lang="ko-KR" sz="16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60" name="Text 6">
            <a:extLst>
              <a:ext uri="{FF2B5EF4-FFF2-40B4-BE49-F238E27FC236}">
                <a16:creationId xmlns:a16="http://schemas.microsoft.com/office/drawing/2014/main" id="{17646C98-546E-0B4D-E230-6C6A12CF1038}"/>
              </a:ext>
            </a:extLst>
          </p:cNvPr>
          <p:cNvSpPr/>
          <p:nvPr/>
        </p:nvSpPr>
        <p:spPr>
          <a:xfrm>
            <a:off x="4967789" y="3461400"/>
            <a:ext cx="2989504" cy="28533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444500" marR="0" lvl="1" indent="-177800" algn="l" defTabSz="914400" rtl="0" eaLnBrk="1" fontAlgn="auto" latinLnBrk="1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ko-KR" sz="14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커패시터</a:t>
            </a:r>
            <a:r>
              <a:rPr kumimoji="0" lang="ko-KR" altLang="ko-KR" sz="14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내부의 자가방전 전류 및 전압 강하 속도가 소형 </a:t>
            </a:r>
            <a:r>
              <a:rPr kumimoji="0" lang="ko-KR" altLang="ko-KR" sz="14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압전</a:t>
            </a:r>
            <a:r>
              <a:rPr kumimoji="0" lang="ko-KR" altLang="ko-KR" sz="14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소자의 미세 발전 전류를 상회</a:t>
            </a:r>
            <a:endParaRPr kumimoji="0" lang="en-US" altLang="ko-KR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marL="444500" marR="0" lvl="1" indent="-177800" algn="l" defTabSz="914400" rtl="0" eaLnBrk="1" fontAlgn="auto" latinLnBrk="1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ko-KR" sz="14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시뮬레이션 환경과 달리, 축소 스케일의 </a:t>
            </a:r>
            <a:r>
              <a:rPr kumimoji="0" lang="ko-KR" altLang="ko-KR" sz="145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압전</a:t>
            </a:r>
            <a:r>
              <a:rPr kumimoji="0" lang="ko-KR" altLang="ko-KR" sz="14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소자만으로는 </a:t>
            </a:r>
            <a:r>
              <a:rPr kumimoji="0" lang="ko-KR" altLang="ko-KR" sz="145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커패시터</a:t>
            </a:r>
            <a:r>
              <a:rPr kumimoji="0" lang="ko-KR" altLang="ko-KR" sz="14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완충 및 연속 구동을 달성하기에 물리적 에너지 </a:t>
            </a:r>
            <a:r>
              <a:rPr kumimoji="0" lang="ko-KR" altLang="ko-KR" sz="145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유입률이</a:t>
            </a:r>
            <a:r>
              <a:rPr kumimoji="0" lang="ko-KR" altLang="ko-KR" sz="14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kumimoji="0" lang="ko-KR" altLang="en-US" sz="14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현실적으로 </a:t>
            </a:r>
            <a:r>
              <a:rPr kumimoji="0" lang="ko-KR" altLang="ko-KR" sz="14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부족함을 규명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9165BE3-89E4-7B77-A025-D8099DE13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DE133-D695-46CC-8E3B-54183A49CAE7}" type="slidenum">
              <a:rPr lang="ko-KR" altLang="en-US" smtClean="0"/>
              <a:pPr/>
              <a:t>22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79563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A3BE4-3DAC-36A8-54B1-24FE297F8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9B933B-AC9A-8126-D2B9-0BDA04784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결론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534C55B-C6F6-988E-CCB0-3D05C486D6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마무리</a:t>
            </a:r>
          </a:p>
        </p:txBody>
      </p:sp>
      <p:sp>
        <p:nvSpPr>
          <p:cNvPr id="26" name="Text 2">
            <a:extLst>
              <a:ext uri="{FF2B5EF4-FFF2-40B4-BE49-F238E27FC236}">
                <a16:creationId xmlns:a16="http://schemas.microsoft.com/office/drawing/2014/main" id="{A1F76259-D045-7D26-8171-1C0A6A2E3268}"/>
              </a:ext>
            </a:extLst>
          </p:cNvPr>
          <p:cNvSpPr/>
          <p:nvPr/>
        </p:nvSpPr>
        <p:spPr>
          <a:xfrm>
            <a:off x="892792" y="1252588"/>
            <a:ext cx="6060392" cy="837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3800" dirty="0">
                <a:solidFill>
                  <a:srgbClr val="1B1B27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결론 및 기대효과 (</a:t>
            </a:r>
            <a:r>
              <a:rPr lang="en-US" altLang="ko-KR" sz="3800" dirty="0">
                <a:solidFill>
                  <a:srgbClr val="1B1B27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2</a:t>
            </a:r>
            <a:r>
              <a:rPr lang="ko-KR" altLang="en-US" sz="3800" dirty="0">
                <a:solidFill>
                  <a:srgbClr val="1B1B27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)</a:t>
            </a:r>
            <a:endParaRPr lang="ko-KR" sz="38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28" name="Text 3">
            <a:extLst>
              <a:ext uri="{FF2B5EF4-FFF2-40B4-BE49-F238E27FC236}">
                <a16:creationId xmlns:a16="http://schemas.microsoft.com/office/drawing/2014/main" id="{9F1AFDDD-B4D1-3C7D-3300-E47FBA96FC27}"/>
              </a:ext>
            </a:extLst>
          </p:cNvPr>
          <p:cNvSpPr/>
          <p:nvPr/>
        </p:nvSpPr>
        <p:spPr>
          <a:xfrm>
            <a:off x="933484" y="2316316"/>
            <a:ext cx="210780" cy="3551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03</a:t>
            </a:r>
            <a:endParaRPr lang="en-US" sz="16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30" name="Shape 4">
            <a:extLst>
              <a:ext uri="{FF2B5EF4-FFF2-40B4-BE49-F238E27FC236}">
                <a16:creationId xmlns:a16="http://schemas.microsoft.com/office/drawing/2014/main" id="{265B4638-26F6-44A6-B389-32909777E6F0}"/>
              </a:ext>
            </a:extLst>
          </p:cNvPr>
          <p:cNvSpPr/>
          <p:nvPr/>
        </p:nvSpPr>
        <p:spPr>
          <a:xfrm>
            <a:off x="933483" y="2612185"/>
            <a:ext cx="2774352" cy="72767"/>
          </a:xfrm>
          <a:prstGeom prst="rect">
            <a:avLst/>
          </a:prstGeom>
          <a:solidFill>
            <a:srgbClr val="1B1B27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2" name="Text 5">
            <a:extLst>
              <a:ext uri="{FF2B5EF4-FFF2-40B4-BE49-F238E27FC236}">
                <a16:creationId xmlns:a16="http://schemas.microsoft.com/office/drawing/2014/main" id="{8D14B3E1-F594-20F0-B8F6-8ACF6BC563EB}"/>
              </a:ext>
            </a:extLst>
          </p:cNvPr>
          <p:cNvSpPr/>
          <p:nvPr/>
        </p:nvSpPr>
        <p:spPr>
          <a:xfrm>
            <a:off x="933484" y="2757444"/>
            <a:ext cx="2774350" cy="837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kumimoji="0" lang="ko-KR" altLang="ko-KR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설계 로직 검증: 파워 서플라이를 통한 시퀀스 정상 동작</a:t>
            </a:r>
            <a:endParaRPr lang="ko-KR" sz="16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1B17B092-5A73-AFAC-4589-1001BBCE9F3E}"/>
              </a:ext>
            </a:extLst>
          </p:cNvPr>
          <p:cNvSpPr/>
          <p:nvPr/>
        </p:nvSpPr>
        <p:spPr>
          <a:xfrm>
            <a:off x="685498" y="3461400"/>
            <a:ext cx="2939269" cy="3789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444500" marR="0" lvl="1" indent="-177800" algn="l" defTabSz="914400" rtl="0" eaLnBrk="1" fontAlgn="auto" latinLnBrk="1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ko-KR" sz="14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파워 서플라이를 이용해 정격 전원을 인가한 결과</a:t>
            </a:r>
            <a:r>
              <a:rPr kumimoji="0" lang="en-US" altLang="ko-KR" sz="14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,</a:t>
            </a:r>
            <a:r>
              <a:rPr kumimoji="0" lang="ko-KR" altLang="ko-KR" sz="14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충전 전압에 따른 4단계 잔량 표시 LED 및 후단 제어 로직이 100% 정상 작동함을 확인</a:t>
            </a:r>
            <a:r>
              <a:rPr kumimoji="0" lang="ko-KR" altLang="en-US" sz="14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하여 전력 제어 파이프라인 입증</a:t>
            </a:r>
            <a:endParaRPr kumimoji="0" lang="en-US" altLang="ko-KR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marL="444500" marR="0" lvl="1" indent="-177800" algn="l" defTabSz="914400" rtl="0" eaLnBrk="1" fontAlgn="auto" latinLnBrk="1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ko-KR" sz="14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에너지 수확 회로부터 </a:t>
            </a:r>
            <a:r>
              <a:rPr kumimoji="0" lang="ko-KR" altLang="ko-KR" sz="14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충·방전</a:t>
            </a:r>
            <a:r>
              <a:rPr kumimoji="0" lang="ko-KR" altLang="ko-KR" sz="14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상태 인지 및 능동 제어로 이어지는 전체 시스템 아키텍처의 설계 타당성 검증</a:t>
            </a:r>
            <a:r>
              <a:rPr kumimoji="0" lang="ko-KR" altLang="en-US" sz="14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으로 개념 증명</a:t>
            </a:r>
            <a:r>
              <a:rPr kumimoji="0" lang="en-US" altLang="ko-KR" sz="14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(PoC) </a:t>
            </a:r>
            <a:r>
              <a:rPr kumimoji="0" lang="ko-KR" altLang="en-US" sz="14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달성</a:t>
            </a:r>
            <a:endParaRPr kumimoji="0" lang="ko-KR" altLang="ko-KR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  <a:p>
            <a:pPr marL="444500" marR="0" lvl="1" indent="-177800" algn="l" defTabSz="914400" rtl="0" eaLnBrk="1" fontAlgn="auto" latinLnBrk="1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ko-KR" altLang="ko-KR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54" name="Text 3">
            <a:extLst>
              <a:ext uri="{FF2B5EF4-FFF2-40B4-BE49-F238E27FC236}">
                <a16:creationId xmlns:a16="http://schemas.microsoft.com/office/drawing/2014/main" id="{D0E5E376-C28F-3A64-2454-FA00740ED26E}"/>
              </a:ext>
            </a:extLst>
          </p:cNvPr>
          <p:cNvSpPr/>
          <p:nvPr/>
        </p:nvSpPr>
        <p:spPr>
          <a:xfrm>
            <a:off x="5221015" y="2316316"/>
            <a:ext cx="210780" cy="3551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04</a:t>
            </a:r>
            <a:endParaRPr lang="en-US" sz="1600" dirty="0"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56" name="Shape 4">
            <a:extLst>
              <a:ext uri="{FF2B5EF4-FFF2-40B4-BE49-F238E27FC236}">
                <a16:creationId xmlns:a16="http://schemas.microsoft.com/office/drawing/2014/main" id="{D64DE82F-93CC-8070-8C3C-006A8087BA4F}"/>
              </a:ext>
            </a:extLst>
          </p:cNvPr>
          <p:cNvSpPr/>
          <p:nvPr/>
        </p:nvSpPr>
        <p:spPr>
          <a:xfrm>
            <a:off x="5221014" y="2612185"/>
            <a:ext cx="2774352" cy="72767"/>
          </a:xfrm>
          <a:prstGeom prst="rect">
            <a:avLst/>
          </a:prstGeom>
          <a:solidFill>
            <a:srgbClr val="1B1B27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8" name="Text 5">
            <a:extLst>
              <a:ext uri="{FF2B5EF4-FFF2-40B4-BE49-F238E27FC236}">
                <a16:creationId xmlns:a16="http://schemas.microsoft.com/office/drawing/2014/main" id="{A3CC4045-560A-F0A4-6921-81AF56692032}"/>
              </a:ext>
            </a:extLst>
          </p:cNvPr>
          <p:cNvSpPr/>
          <p:nvPr/>
        </p:nvSpPr>
        <p:spPr>
          <a:xfrm>
            <a:off x="5221014" y="2757444"/>
            <a:ext cx="2736279" cy="837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ko-KR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스케일업(</a:t>
            </a:r>
            <a:r>
              <a:rPr kumimoji="0" lang="ko-KR" altLang="ko-KR" sz="16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Scale-up</a:t>
            </a:r>
            <a:r>
              <a:rPr kumimoji="0" lang="ko-KR" altLang="ko-KR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) 고찰: 실선 환경 실현 가능성</a:t>
            </a:r>
          </a:p>
        </p:txBody>
      </p:sp>
      <p:sp>
        <p:nvSpPr>
          <p:cNvPr id="60" name="Text 6">
            <a:extLst>
              <a:ext uri="{FF2B5EF4-FFF2-40B4-BE49-F238E27FC236}">
                <a16:creationId xmlns:a16="http://schemas.microsoft.com/office/drawing/2014/main" id="{129CC96D-A617-BACA-9E1E-B3025DD58185}"/>
              </a:ext>
            </a:extLst>
          </p:cNvPr>
          <p:cNvSpPr/>
          <p:nvPr/>
        </p:nvSpPr>
        <p:spPr>
          <a:xfrm>
            <a:off x="4967789" y="3461400"/>
            <a:ext cx="2989504" cy="28533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444500" marR="0" lvl="1" indent="-177800" algn="l" defTabSz="914400" rtl="0" eaLnBrk="1" fontAlgn="auto" latinLnBrk="1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ko-KR" sz="14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본 실험은 '에너지 제어 로직 및 물리적 충전 </a:t>
            </a:r>
            <a:r>
              <a:rPr kumimoji="0" lang="ko-KR" altLang="ko-KR" sz="14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경향성'을</a:t>
            </a:r>
            <a:r>
              <a:rPr kumimoji="0" lang="ko-KR" altLang="ko-KR" sz="14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검증하기 위한 개념 증명(</a:t>
            </a:r>
            <a:r>
              <a:rPr kumimoji="0" lang="ko-KR" altLang="ko-KR" sz="14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PoC</a:t>
            </a:r>
            <a:r>
              <a:rPr kumimoji="0" lang="ko-KR" altLang="ko-KR" sz="14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) 모델</a:t>
            </a:r>
            <a:r>
              <a:rPr kumimoji="0" lang="ko-KR" altLang="en-US" sz="14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이다</a:t>
            </a:r>
            <a:r>
              <a:rPr lang="en-US" altLang="ko-KR" sz="1450" dirty="0">
                <a:solidFill>
                  <a:prstClr val="black"/>
                </a:solidFill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.</a:t>
            </a:r>
          </a:p>
          <a:p>
            <a:pPr marL="444500" marR="0" lvl="1" indent="-177800" algn="l" defTabSz="914400" rtl="0" eaLnBrk="1" fontAlgn="auto" latinLnBrk="1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ko-KR" sz="14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수십 </a:t>
            </a:r>
            <a:r>
              <a:rPr kumimoji="0" lang="ko-KR" altLang="ko-KR" sz="14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톤급</a:t>
            </a:r>
            <a:r>
              <a:rPr kumimoji="0" lang="ko-KR" altLang="ko-KR" sz="14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</a:t>
            </a:r>
            <a:r>
              <a:rPr kumimoji="0" lang="ko-KR" altLang="ko-KR" sz="14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슬래밍</a:t>
            </a:r>
            <a:r>
              <a:rPr kumimoji="0" lang="ko-KR" altLang="ko-KR" sz="14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압력과 </a:t>
            </a:r>
            <a:r>
              <a:rPr kumimoji="0" lang="ko-KR" altLang="ko-KR" sz="14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고하중</a:t>
            </a:r>
            <a:r>
              <a:rPr kumimoji="0" lang="ko-KR" altLang="ko-KR" sz="14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산업용 </a:t>
            </a:r>
            <a:r>
              <a:rPr kumimoji="0" lang="ko-KR" altLang="ko-KR" sz="14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압전</a:t>
            </a:r>
            <a:r>
              <a:rPr kumimoji="0" lang="ko-KR" altLang="ko-KR" sz="14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 스택이 적용되는 실제 화물선 환경에서는 수백 와트(</a:t>
            </a:r>
            <a:r>
              <a:rPr kumimoji="0" lang="ko-KR" altLang="ko-KR" sz="14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W</a:t>
            </a:r>
            <a:r>
              <a:rPr kumimoji="0" lang="ko-KR" altLang="ko-KR" sz="14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etendard Medium" panose="020B0600000101010101" charset="-127"/>
                <a:ea typeface="Pretendard Medium" panose="020B0600000101010101" charset="-127"/>
                <a:cs typeface="Pretendard Medium" panose="020B0600000101010101" charset="-127"/>
              </a:rPr>
              <a:t>)급 피크 전력이 확보되어 자가방전을 극복하고 완충 및 비상 구동이 물리학적으로 충분히 실현 가능함</a:t>
            </a:r>
          </a:p>
          <a:p>
            <a:pPr marL="444500" marR="0" lvl="1" indent="-177800" algn="l" defTabSz="914400" rtl="0" eaLnBrk="1" fontAlgn="auto" latin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ko-KR" altLang="ko-K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2" charset="-127"/>
            </a:endParaRPr>
          </a:p>
          <a:p>
            <a:pPr marL="444500" marR="0" lvl="1" indent="-177800" algn="l" defTabSz="914400" rtl="0" eaLnBrk="1" fontAlgn="auto" latinLnBrk="1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ko-KR" altLang="ko-KR" sz="145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retendard Medium" panose="020B0600000101010101" charset="-127"/>
              <a:ea typeface="Pretendard Medium" panose="020B0600000101010101" charset="-127"/>
              <a:cs typeface="Pretendard Medium" panose="020B0600000101010101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952F4FD-C3D7-AFF6-34AD-D81C7C60C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DE133-D695-46CC-8E3B-54183A49CAE7}" type="slidenum">
              <a:rPr lang="ko-KR" altLang="en-US" smtClean="0"/>
              <a:pPr/>
              <a:t>23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536988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감사합니다</a:t>
            </a:r>
          </a:p>
        </p:txBody>
      </p:sp>
    </p:spTree>
    <p:extLst>
      <p:ext uri="{BB962C8B-B14F-4D97-AF65-F5344CB8AC3E}">
        <p14:creationId xmlns:p14="http://schemas.microsoft.com/office/powerpoint/2010/main" val="3163450430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20267</TotalTime>
  <Words>1872</Words>
  <Application>Microsoft Office PowerPoint</Application>
  <PresentationFormat>화면 슬라이드 쇼(4:3)</PresentationFormat>
  <Paragraphs>297</Paragraphs>
  <Slides>24</Slides>
  <Notes>19</Notes>
  <HiddenSlides>0</HiddenSlides>
  <MMClips>1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31" baseType="lpstr">
      <vt:lpstr>Pretendard Medium</vt:lpstr>
      <vt:lpstr>Pretendard SemiBold</vt:lpstr>
      <vt:lpstr>Wingdings</vt:lpstr>
      <vt:lpstr>Cambria Math</vt:lpstr>
      <vt:lpstr>Arial</vt:lpstr>
      <vt:lpstr>Raleway</vt:lpstr>
      <vt:lpstr>디자인 사용자 지정</vt:lpstr>
      <vt:lpstr>대형 화물선 주행 압력 기반 에너지 하베스팅 및  능동형 전력 환원 피지컬 AI 시스템</vt:lpstr>
      <vt:lpstr>1. 실험</vt:lpstr>
      <vt:lpstr>2. 로직소개</vt:lpstr>
      <vt:lpstr>3. 서론</vt:lpstr>
      <vt:lpstr>슬래밍: 파괴의 에너지에서 전력의 원천으로</vt:lpstr>
      <vt:lpstr>아이디어의 기술적 탐험</vt:lpstr>
      <vt:lpstr>아이디어의 기술적 탐험</vt:lpstr>
      <vt:lpstr>4. 설계</vt:lpstr>
      <vt:lpstr>프로토타입 설계 타겟</vt:lpstr>
      <vt:lpstr>압전 소자 문제점 및 해결 방안</vt:lpstr>
      <vt:lpstr>블록도</vt:lpstr>
      <vt:lpstr>LTspice 기반 에너지 저장 회로 검증</vt:lpstr>
      <vt:lpstr>Raspberry Pi Pico 2 (Wokwi) 기반 전력 관리 시스템 검증</vt:lpstr>
      <vt:lpstr>회로도 소자 선정 및 검증</vt:lpstr>
      <vt:lpstr>에너지 저장 상태 모니터링 및 LED 구동</vt:lpstr>
      <vt:lpstr>전력 관리 제어보드 제작</vt:lpstr>
      <vt:lpstr>HW 제작</vt:lpstr>
      <vt:lpstr>HW 제작</vt:lpstr>
      <vt:lpstr>HW 제작</vt:lpstr>
      <vt:lpstr>HW 제작</vt:lpstr>
      <vt:lpstr>HW 제작</vt:lpstr>
      <vt:lpstr>결론</vt:lpstr>
      <vt:lpstr>결론</vt:lpstr>
      <vt:lpstr>감사합니다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윤한신/전기공학과</dc:creator>
  <cp:lastModifiedBy>혜찬 이</cp:lastModifiedBy>
  <cp:revision>85</cp:revision>
  <dcterms:created xsi:type="dcterms:W3CDTF">2025-05-02T05:19:23Z</dcterms:created>
  <dcterms:modified xsi:type="dcterms:W3CDTF">2026-10-02T09:16:04Z</dcterms:modified>
</cp:coreProperties>
</file>