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256" r:id="rId5"/>
    <p:sldId id="257" r:id="rId6"/>
    <p:sldId id="4854" r:id="rId7"/>
    <p:sldId id="4845" r:id="rId8"/>
    <p:sldId id="4925" r:id="rId9"/>
    <p:sldId id="4855" r:id="rId10"/>
    <p:sldId id="4915" r:id="rId11"/>
    <p:sldId id="4927" r:id="rId12"/>
    <p:sldId id="4846" r:id="rId13"/>
    <p:sldId id="4848" r:id="rId14"/>
    <p:sldId id="4926" r:id="rId15"/>
    <p:sldId id="4847" r:id="rId16"/>
    <p:sldId id="4849" r:id="rId17"/>
    <p:sldId id="4850" r:id="rId18"/>
    <p:sldId id="264" r:id="rId19"/>
  </p:sldIdLst>
  <p:sldSz cx="18288000" cy="10287000"/>
  <p:notesSz cx="10287000" cy="1828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1E6"/>
    <a:srgbClr val="ECF2FA"/>
    <a:srgbClr val="FF0000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717DCD-1126-4461-8F0F-5C89630FE1C3}" v="7" dt="2026-01-15T02:14:24.784"/>
    <p1510:client id="{4D186075-1C02-4B6F-8B07-A36FE1405A07}" v="72" dt="2026-01-15T01:59:59.671"/>
    <p1510:client id="{5DC2DC08-E72A-49B6-942F-EA4F176E4DA2}" v="8" dt="2026-01-15T07:13:21.700"/>
    <p1510:client id="{6D224386-2714-4040-923F-E362E706848A}" v="121" dt="2026-01-16T08:59:02.728"/>
    <p1510:client id="{6DD5A358-0A1E-8975-5005-8D9411A244DE}" v="2" dt="2026-01-15T23:15:17.909"/>
    <p1510:client id="{80C61731-66DE-423C-699E-0D236544ECD3}" v="86" dt="2026-01-15T11:39:35.462"/>
    <p1510:client id="{8E7320E6-0F8F-4EAE-A109-F1F35288F79C}" v="32" dt="2026-01-16T09:11:56.334"/>
    <p1510:client id="{AAE48AB7-35CB-4152-8C9E-4E571A9002C8}" v="114" dt="2026-01-15T02:13:02.648"/>
    <p1510:client id="{E6A72954-13B6-44A1-9ECA-91874C5E1ABE}" v="3" dt="2026-01-16T08:39:06.1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712" autoAdjust="0"/>
    <p:restoredTop sz="92956" autoAdjust="0"/>
  </p:normalViewPr>
  <p:slideViewPr>
    <p:cSldViewPr snapToGrid="0">
      <p:cViewPr varScale="1">
        <p:scale>
          <a:sx n="69" d="100"/>
          <a:sy n="69" d="100"/>
        </p:scale>
        <p:origin x="140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loe PARK/ 박정은" userId="S::jepark@asung.com::046b5f24-0f95-417e-a8ba-6bf1b24e6a63" providerId="AD" clId="Web-{AAE48AB7-35CB-4152-8C9E-4E571A9002C8}"/>
    <pc:docChg chg="modSld">
      <pc:chgData name="Chloe PARK/ 박정은" userId="S::jepark@asung.com::046b5f24-0f95-417e-a8ba-6bf1b24e6a63" providerId="AD" clId="Web-{AAE48AB7-35CB-4152-8C9E-4E571A9002C8}" dt="2026-01-15T02:13:02.648" v="112" actId="14100"/>
      <pc:docMkLst>
        <pc:docMk/>
      </pc:docMkLst>
      <pc:sldChg chg="modSp">
        <pc:chgData name="Chloe PARK/ 박정은" userId="S::jepark@asung.com::046b5f24-0f95-417e-a8ba-6bf1b24e6a63" providerId="AD" clId="Web-{AAE48AB7-35CB-4152-8C9E-4E571A9002C8}" dt="2026-01-15T02:11:03.297" v="101" actId="14100"/>
        <pc:sldMkLst>
          <pc:docMk/>
          <pc:sldMk cId="2485082182" sldId="4838"/>
        </pc:sldMkLst>
        <pc:picChg chg="mod">
          <ac:chgData name="Chloe PARK/ 박정은" userId="S::jepark@asung.com::046b5f24-0f95-417e-a8ba-6bf1b24e6a63" providerId="AD" clId="Web-{AAE48AB7-35CB-4152-8C9E-4E571A9002C8}" dt="2026-01-15T02:11:03.297" v="101" actId="14100"/>
          <ac:picMkLst>
            <pc:docMk/>
            <pc:sldMk cId="2485082182" sldId="4838"/>
            <ac:picMk id="3" creationId="{98F28CBA-C214-82CC-00AE-9B594E4AD749}"/>
          </ac:picMkLst>
        </pc:picChg>
      </pc:sldChg>
      <pc:sldChg chg="addSp delSp modSp">
        <pc:chgData name="Chloe PARK/ 박정은" userId="S::jepark@asung.com::046b5f24-0f95-417e-a8ba-6bf1b24e6a63" providerId="AD" clId="Web-{AAE48AB7-35CB-4152-8C9E-4E571A9002C8}" dt="2026-01-15T02:13:02.648" v="112" actId="14100"/>
        <pc:sldMkLst>
          <pc:docMk/>
          <pc:sldMk cId="74947146" sldId="4839"/>
        </pc:sldMkLst>
        <pc:spChg chg="add del">
          <ac:chgData name="Chloe PARK/ 박정은" userId="S::jepark@asung.com::046b5f24-0f95-417e-a8ba-6bf1b24e6a63" providerId="AD" clId="Web-{AAE48AB7-35CB-4152-8C9E-4E571A9002C8}" dt="2026-01-15T02:03:00.495" v="5"/>
          <ac:spMkLst>
            <pc:docMk/>
            <pc:sldMk cId="74947146" sldId="4839"/>
            <ac:spMk id="3" creationId="{8D958996-129B-8DE5-C2B8-8913B1A526C6}"/>
          </ac:spMkLst>
        </pc:spChg>
        <pc:spChg chg="add mod topLvl">
          <ac:chgData name="Chloe PARK/ 박정은" userId="S::jepark@asung.com::046b5f24-0f95-417e-a8ba-6bf1b24e6a63" providerId="AD" clId="Web-{AAE48AB7-35CB-4152-8C9E-4E571A9002C8}" dt="2026-01-15T02:12:04.848" v="105"/>
          <ac:spMkLst>
            <pc:docMk/>
            <pc:sldMk cId="74947146" sldId="4839"/>
            <ac:spMk id="4" creationId="{82A9B0B1-8CE1-B0BD-689C-D5AE4D91C53A}"/>
          </ac:spMkLst>
        </pc:spChg>
        <pc:spChg chg="add mod topLvl">
          <ac:chgData name="Chloe PARK/ 박정은" userId="S::jepark@asung.com::046b5f24-0f95-417e-a8ba-6bf1b24e6a63" providerId="AD" clId="Web-{AAE48AB7-35CB-4152-8C9E-4E571A9002C8}" dt="2026-01-15T02:12:04.848" v="105"/>
          <ac:spMkLst>
            <pc:docMk/>
            <pc:sldMk cId="74947146" sldId="4839"/>
            <ac:spMk id="8" creationId="{AA447E0A-2D63-D2F3-4C45-04CC26392321}"/>
          </ac:spMkLst>
        </pc:spChg>
        <pc:spChg chg="add mod topLvl">
          <ac:chgData name="Chloe PARK/ 박정은" userId="S::jepark@asung.com::046b5f24-0f95-417e-a8ba-6bf1b24e6a63" providerId="AD" clId="Web-{AAE48AB7-35CB-4152-8C9E-4E571A9002C8}" dt="2026-01-15T02:12:04.848" v="105"/>
          <ac:spMkLst>
            <pc:docMk/>
            <pc:sldMk cId="74947146" sldId="4839"/>
            <ac:spMk id="9" creationId="{D6F7E1AD-F678-825B-8E93-6F996DB4FA0C}"/>
          </ac:spMkLst>
        </pc:spChg>
        <pc:spChg chg="add mod topLvl">
          <ac:chgData name="Chloe PARK/ 박정은" userId="S::jepark@asung.com::046b5f24-0f95-417e-a8ba-6bf1b24e6a63" providerId="AD" clId="Web-{AAE48AB7-35CB-4152-8C9E-4E571A9002C8}" dt="2026-01-15T02:12:04.848" v="105"/>
          <ac:spMkLst>
            <pc:docMk/>
            <pc:sldMk cId="74947146" sldId="4839"/>
            <ac:spMk id="10" creationId="{027C602D-A3BF-B605-7D18-17580D3C2606}"/>
          </ac:spMkLst>
        </pc:spChg>
        <pc:spChg chg="add mod topLvl">
          <ac:chgData name="Chloe PARK/ 박정은" userId="S::jepark@asung.com::046b5f24-0f95-417e-a8ba-6bf1b24e6a63" providerId="AD" clId="Web-{AAE48AB7-35CB-4152-8C9E-4E571A9002C8}" dt="2026-01-15T02:12:04.848" v="105"/>
          <ac:spMkLst>
            <pc:docMk/>
            <pc:sldMk cId="74947146" sldId="4839"/>
            <ac:spMk id="11" creationId="{6ED5A6AD-4831-0C14-F4C0-92DFE72465AD}"/>
          </ac:spMkLst>
        </pc:spChg>
        <pc:spChg chg="add mod topLvl">
          <ac:chgData name="Chloe PARK/ 박정은" userId="S::jepark@asung.com::046b5f24-0f95-417e-a8ba-6bf1b24e6a63" providerId="AD" clId="Web-{AAE48AB7-35CB-4152-8C9E-4E571A9002C8}" dt="2026-01-15T02:12:04.848" v="105"/>
          <ac:spMkLst>
            <pc:docMk/>
            <pc:sldMk cId="74947146" sldId="4839"/>
            <ac:spMk id="12" creationId="{70F8FFC1-E481-72F0-CBDC-A30F15546BB3}"/>
          </ac:spMkLst>
        </pc:spChg>
        <pc:spChg chg="add mod topLvl">
          <ac:chgData name="Chloe PARK/ 박정은" userId="S::jepark@asung.com::046b5f24-0f95-417e-a8ba-6bf1b24e6a63" providerId="AD" clId="Web-{AAE48AB7-35CB-4152-8C9E-4E571A9002C8}" dt="2026-01-15T02:12:04.848" v="105"/>
          <ac:spMkLst>
            <pc:docMk/>
            <pc:sldMk cId="74947146" sldId="4839"/>
            <ac:spMk id="13" creationId="{F9D34FFA-AC23-9A36-F017-1FF8F759D221}"/>
          </ac:spMkLst>
        </pc:spChg>
        <pc:spChg chg="add mod topLvl">
          <ac:chgData name="Chloe PARK/ 박정은" userId="S::jepark@asung.com::046b5f24-0f95-417e-a8ba-6bf1b24e6a63" providerId="AD" clId="Web-{AAE48AB7-35CB-4152-8C9E-4E571A9002C8}" dt="2026-01-15T02:12:04.848" v="105"/>
          <ac:spMkLst>
            <pc:docMk/>
            <pc:sldMk cId="74947146" sldId="4839"/>
            <ac:spMk id="14" creationId="{DC43083A-4366-5104-0871-9C879B0ADE98}"/>
          </ac:spMkLst>
        </pc:spChg>
        <pc:spChg chg="add mod topLvl">
          <ac:chgData name="Chloe PARK/ 박정은" userId="S::jepark@asung.com::046b5f24-0f95-417e-a8ba-6bf1b24e6a63" providerId="AD" clId="Web-{AAE48AB7-35CB-4152-8C9E-4E571A9002C8}" dt="2026-01-15T02:12:04.848" v="105"/>
          <ac:spMkLst>
            <pc:docMk/>
            <pc:sldMk cId="74947146" sldId="4839"/>
            <ac:spMk id="15" creationId="{8899CF0B-FF46-0654-9124-F83B1128F430}"/>
          </ac:spMkLst>
        </pc:spChg>
        <pc:spChg chg="add del">
          <ac:chgData name="Chloe PARK/ 박정은" userId="S::jepark@asung.com::046b5f24-0f95-417e-a8ba-6bf1b24e6a63" providerId="AD" clId="Web-{AAE48AB7-35CB-4152-8C9E-4E571A9002C8}" dt="2026-01-15T02:05:08.113" v="45"/>
          <ac:spMkLst>
            <pc:docMk/>
            <pc:sldMk cId="74947146" sldId="4839"/>
            <ac:spMk id="16" creationId="{2ACBA6C9-2D1F-B81B-03E0-46A688F90354}"/>
          </ac:spMkLst>
        </pc:spChg>
        <pc:spChg chg="add mod topLvl">
          <ac:chgData name="Chloe PARK/ 박정은" userId="S::jepark@asung.com::046b5f24-0f95-417e-a8ba-6bf1b24e6a63" providerId="AD" clId="Web-{AAE48AB7-35CB-4152-8C9E-4E571A9002C8}" dt="2026-01-15T02:12:04.848" v="105"/>
          <ac:spMkLst>
            <pc:docMk/>
            <pc:sldMk cId="74947146" sldId="4839"/>
            <ac:spMk id="17" creationId="{24CF1D86-5851-1F73-0AA6-F226925ECDAF}"/>
          </ac:spMkLst>
        </pc:spChg>
        <pc:spChg chg="add del mod">
          <ac:chgData name="Chloe PARK/ 박정은" userId="S::jepark@asung.com::046b5f24-0f95-417e-a8ba-6bf1b24e6a63" providerId="AD" clId="Web-{AAE48AB7-35CB-4152-8C9E-4E571A9002C8}" dt="2026-01-15T02:05:19.739" v="50"/>
          <ac:spMkLst>
            <pc:docMk/>
            <pc:sldMk cId="74947146" sldId="4839"/>
            <ac:spMk id="18" creationId="{91697971-57C4-49BB-B334-97D83FD7B396}"/>
          </ac:spMkLst>
        </pc:spChg>
        <pc:spChg chg="add del mod">
          <ac:chgData name="Chloe PARK/ 박정은" userId="S::jepark@asung.com::046b5f24-0f95-417e-a8ba-6bf1b24e6a63" providerId="AD" clId="Web-{AAE48AB7-35CB-4152-8C9E-4E571A9002C8}" dt="2026-01-15T02:05:34.005" v="54"/>
          <ac:spMkLst>
            <pc:docMk/>
            <pc:sldMk cId="74947146" sldId="4839"/>
            <ac:spMk id="19" creationId="{09F2B034-3CF3-FA30-4517-1714A04BD100}"/>
          </ac:spMkLst>
        </pc:spChg>
        <pc:grpChg chg="add mod">
          <ac:chgData name="Chloe PARK/ 박정은" userId="S::jepark@asung.com::046b5f24-0f95-417e-a8ba-6bf1b24e6a63" providerId="AD" clId="Web-{AAE48AB7-35CB-4152-8C9E-4E571A9002C8}" dt="2026-01-15T02:11:55.441" v="104" actId="14100"/>
          <ac:grpSpMkLst>
            <pc:docMk/>
            <pc:sldMk cId="74947146" sldId="4839"/>
            <ac:grpSpMk id="21" creationId="{155BDBF6-FDC1-9EE5-125C-D5C63D924388}"/>
          </ac:grpSpMkLst>
        </pc:grpChg>
        <pc:grpChg chg="add mod">
          <ac:chgData name="Chloe PARK/ 박정은" userId="S::jepark@asung.com::046b5f24-0f95-417e-a8ba-6bf1b24e6a63" providerId="AD" clId="Web-{AAE48AB7-35CB-4152-8C9E-4E571A9002C8}" dt="2026-01-15T02:13:02.648" v="112" actId="14100"/>
          <ac:grpSpMkLst>
            <pc:docMk/>
            <pc:sldMk cId="74947146" sldId="4839"/>
            <ac:grpSpMk id="22" creationId="{6B294DB2-345A-18C0-835F-56DA1A954C5B}"/>
          </ac:grpSpMkLst>
        </pc:grpChg>
        <pc:picChg chg="del mod">
          <ac:chgData name="Chloe PARK/ 박정은" userId="S::jepark@asung.com::046b5f24-0f95-417e-a8ba-6bf1b24e6a63" providerId="AD" clId="Web-{AAE48AB7-35CB-4152-8C9E-4E571A9002C8}" dt="2026-01-15T02:06:53.806" v="58"/>
          <ac:picMkLst>
            <pc:docMk/>
            <pc:sldMk cId="74947146" sldId="4839"/>
            <ac:picMk id="7" creationId="{D0AB1274-855C-DA61-E7D6-9AA46B0B8977}"/>
          </ac:picMkLst>
        </pc:picChg>
        <pc:picChg chg="add mod ord">
          <ac:chgData name="Chloe PARK/ 박정은" userId="S::jepark@asung.com::046b5f24-0f95-417e-a8ba-6bf1b24e6a63" providerId="AD" clId="Web-{AAE48AB7-35CB-4152-8C9E-4E571A9002C8}" dt="2026-01-15T02:08:19.828" v="76" actId="1076"/>
          <ac:picMkLst>
            <pc:docMk/>
            <pc:sldMk cId="74947146" sldId="4839"/>
            <ac:picMk id="20" creationId="{097FBD8F-1643-1237-F8A5-45B73A3C803E}"/>
          </ac:picMkLst>
        </pc:picChg>
      </pc:sldChg>
    </pc:docChg>
  </pc:docChgLst>
  <pc:docChgLst>
    <pc:chgData name="Chloe PARK/ 박정은" userId="S::jepark@asung.com::046b5f24-0f95-417e-a8ba-6bf1b24e6a63" providerId="AD" clId="Web-{18717DCD-1126-4461-8F0F-5C89630FE1C3}"/>
    <pc:docChg chg="modSld">
      <pc:chgData name="Chloe PARK/ 박정은" userId="S::jepark@asung.com::046b5f24-0f95-417e-a8ba-6bf1b24e6a63" providerId="AD" clId="Web-{18717DCD-1126-4461-8F0F-5C89630FE1C3}" dt="2026-01-15T02:14:24.784" v="5" actId="1076"/>
      <pc:docMkLst>
        <pc:docMk/>
      </pc:docMkLst>
      <pc:sldChg chg="addSp delSp modSp">
        <pc:chgData name="Chloe PARK/ 박정은" userId="S::jepark@asung.com::046b5f24-0f95-417e-a8ba-6bf1b24e6a63" providerId="AD" clId="Web-{18717DCD-1126-4461-8F0F-5C89630FE1C3}" dt="2026-01-15T02:14:24.784" v="5" actId="1076"/>
        <pc:sldMkLst>
          <pc:docMk/>
          <pc:sldMk cId="2485082182" sldId="4838"/>
        </pc:sldMkLst>
        <pc:picChg chg="del">
          <ac:chgData name="Chloe PARK/ 박정은" userId="S::jepark@asung.com::046b5f24-0f95-417e-a8ba-6bf1b24e6a63" providerId="AD" clId="Web-{18717DCD-1126-4461-8F0F-5C89630FE1C3}" dt="2026-01-15T02:13:48.737" v="0"/>
          <ac:picMkLst>
            <pc:docMk/>
            <pc:sldMk cId="2485082182" sldId="4838"/>
            <ac:picMk id="3" creationId="{98F28CBA-C214-82CC-00AE-9B594E4AD749}"/>
          </ac:picMkLst>
        </pc:picChg>
        <pc:picChg chg="add mod">
          <ac:chgData name="Chloe PARK/ 박정은" userId="S::jepark@asung.com::046b5f24-0f95-417e-a8ba-6bf1b24e6a63" providerId="AD" clId="Web-{18717DCD-1126-4461-8F0F-5C89630FE1C3}" dt="2026-01-15T02:14:24.784" v="5" actId="1076"/>
          <ac:picMkLst>
            <pc:docMk/>
            <pc:sldMk cId="2485082182" sldId="4838"/>
            <ac:picMk id="4" creationId="{6BF4CEA7-F8B5-0A2B-3C19-3D688A52195E}"/>
          </ac:picMkLst>
        </pc:picChg>
      </pc:sldChg>
    </pc:docChg>
  </pc:docChgLst>
  <pc:docChgLst>
    <pc:chgData name="Chloe PARK/ 박정은" userId="S::jepark@asung.com::046b5f24-0f95-417e-a8ba-6bf1b24e6a63" providerId="AD" clId="Web-{5DC2DC08-E72A-49B6-942F-EA4F176E4DA2}"/>
    <pc:docChg chg="modSld">
      <pc:chgData name="Chloe PARK/ 박정은" userId="S::jepark@asung.com::046b5f24-0f95-417e-a8ba-6bf1b24e6a63" providerId="AD" clId="Web-{5DC2DC08-E72A-49B6-942F-EA4F176E4DA2}" dt="2026-01-15T07:13:21.700" v="6" actId="14100"/>
      <pc:docMkLst>
        <pc:docMk/>
      </pc:docMkLst>
      <pc:sldChg chg="addSp delSp modSp">
        <pc:chgData name="Chloe PARK/ 박정은" userId="S::jepark@asung.com::046b5f24-0f95-417e-a8ba-6bf1b24e6a63" providerId="AD" clId="Web-{5DC2DC08-E72A-49B6-942F-EA4F176E4DA2}" dt="2026-01-15T07:13:14.403" v="5" actId="1076"/>
        <pc:sldMkLst>
          <pc:docMk/>
          <pc:sldMk cId="2485082182" sldId="4838"/>
        </pc:sldMkLst>
        <pc:picChg chg="add mod">
          <ac:chgData name="Chloe PARK/ 박정은" userId="S::jepark@asung.com::046b5f24-0f95-417e-a8ba-6bf1b24e6a63" providerId="AD" clId="Web-{5DC2DC08-E72A-49B6-942F-EA4F176E4DA2}" dt="2026-01-15T07:13:14.403" v="5" actId="1076"/>
          <ac:picMkLst>
            <pc:docMk/>
            <pc:sldMk cId="2485082182" sldId="4838"/>
            <ac:picMk id="3" creationId="{C5DFDE6C-7BDA-6ED2-0CF2-65DB168950BD}"/>
          </ac:picMkLst>
        </pc:picChg>
        <pc:picChg chg="del">
          <ac:chgData name="Chloe PARK/ 박정은" userId="S::jepark@asung.com::046b5f24-0f95-417e-a8ba-6bf1b24e6a63" providerId="AD" clId="Web-{5DC2DC08-E72A-49B6-942F-EA4F176E4DA2}" dt="2026-01-15T06:58:00.887" v="0"/>
          <ac:picMkLst>
            <pc:docMk/>
            <pc:sldMk cId="2485082182" sldId="4838"/>
            <ac:picMk id="4" creationId="{6BF4CEA7-F8B5-0A2B-3C19-3D688A52195E}"/>
          </ac:picMkLst>
        </pc:picChg>
      </pc:sldChg>
      <pc:sldChg chg="modSp">
        <pc:chgData name="Chloe PARK/ 박정은" userId="S::jepark@asung.com::046b5f24-0f95-417e-a8ba-6bf1b24e6a63" providerId="AD" clId="Web-{5DC2DC08-E72A-49B6-942F-EA4F176E4DA2}" dt="2026-01-15T07:13:21.700" v="6" actId="14100"/>
        <pc:sldMkLst>
          <pc:docMk/>
          <pc:sldMk cId="74947146" sldId="4839"/>
        </pc:sldMkLst>
        <pc:grpChg chg="mod">
          <ac:chgData name="Chloe PARK/ 박정은" userId="S::jepark@asung.com::046b5f24-0f95-417e-a8ba-6bf1b24e6a63" providerId="AD" clId="Web-{5DC2DC08-E72A-49B6-942F-EA4F176E4DA2}" dt="2026-01-15T07:13:21.700" v="6" actId="14100"/>
          <ac:grpSpMkLst>
            <pc:docMk/>
            <pc:sldMk cId="74947146" sldId="4839"/>
            <ac:grpSpMk id="22" creationId="{6B294DB2-345A-18C0-835F-56DA1A954C5B}"/>
          </ac:grpSpMkLst>
        </pc:grpChg>
      </pc:sldChg>
    </pc:docChg>
  </pc:docChgLst>
  <pc:docChgLst>
    <pc:chgData name="Chloe PARK/ 박정은" userId="S::jepark@asung.com::046b5f24-0f95-417e-a8ba-6bf1b24e6a63" providerId="AD" clId="Web-{4D186075-1C02-4B6F-8B07-A36FE1405A07}"/>
    <pc:docChg chg="addSld modSld">
      <pc:chgData name="Chloe PARK/ 박정은" userId="S::jepark@asung.com::046b5f24-0f95-417e-a8ba-6bf1b24e6a63" providerId="AD" clId="Web-{4D186075-1C02-4B6F-8B07-A36FE1405A07}" dt="2026-01-15T01:59:59.671" v="49" actId="1076"/>
      <pc:docMkLst>
        <pc:docMk/>
      </pc:docMkLst>
      <pc:sldChg chg="addSp delSp modSp">
        <pc:chgData name="Chloe PARK/ 박정은" userId="S::jepark@asung.com::046b5f24-0f95-417e-a8ba-6bf1b24e6a63" providerId="AD" clId="Web-{4D186075-1C02-4B6F-8B07-A36FE1405A07}" dt="2026-01-15T01:59:59.671" v="49" actId="1076"/>
        <pc:sldMkLst>
          <pc:docMk/>
          <pc:sldMk cId="594523282" sldId="4835"/>
        </pc:sldMkLst>
        <pc:spChg chg="add mod">
          <ac:chgData name="Chloe PARK/ 박정은" userId="S::jepark@asung.com::046b5f24-0f95-417e-a8ba-6bf1b24e6a63" providerId="AD" clId="Web-{4D186075-1C02-4B6F-8B07-A36FE1405A07}" dt="2026-01-15T01:59:59.671" v="49" actId="1076"/>
          <ac:spMkLst>
            <pc:docMk/>
            <pc:sldMk cId="594523282" sldId="4835"/>
            <ac:spMk id="4" creationId="{1E78E2DC-9B01-EE07-A2AE-A8F385BD0DC4}"/>
          </ac:spMkLst>
        </pc:spChg>
        <pc:spChg chg="mod">
          <ac:chgData name="Chloe PARK/ 박정은" userId="S::jepark@asung.com::046b5f24-0f95-417e-a8ba-6bf1b24e6a63" providerId="AD" clId="Web-{4D186075-1C02-4B6F-8B07-A36FE1405A07}" dt="2026-01-15T01:58:57.435" v="35" actId="20577"/>
          <ac:spMkLst>
            <pc:docMk/>
            <pc:sldMk cId="594523282" sldId="4835"/>
            <ac:spMk id="40" creationId="{F7382F40-AB2C-4BA9-C965-6B6D8A9469CF}"/>
          </ac:spMkLst>
        </pc:spChg>
        <pc:spChg chg="del">
          <ac:chgData name="Chloe PARK/ 박정은" userId="S::jepark@asung.com::046b5f24-0f95-417e-a8ba-6bf1b24e6a63" providerId="AD" clId="Web-{4D186075-1C02-4B6F-8B07-A36FE1405A07}" dt="2026-01-15T01:59:06.076" v="36"/>
          <ac:spMkLst>
            <pc:docMk/>
            <pc:sldMk cId="594523282" sldId="4835"/>
            <ac:spMk id="54" creationId="{2464CF2B-69B1-4BE5-F615-B282AF93A80F}"/>
          </ac:spMkLst>
        </pc:spChg>
      </pc:sldChg>
      <pc:sldChg chg="addSp delSp modSp add replId">
        <pc:chgData name="Chloe PARK/ 박정은" userId="S::jepark@asung.com::046b5f24-0f95-417e-a8ba-6bf1b24e6a63" providerId="AD" clId="Web-{4D186075-1C02-4B6F-8B07-A36FE1405A07}" dt="2026-01-15T01:46:01.188" v="12" actId="1076"/>
        <pc:sldMkLst>
          <pc:docMk/>
          <pc:sldMk cId="2485082182" sldId="4838"/>
        </pc:sldMkLst>
        <pc:spChg chg="mod">
          <ac:chgData name="Chloe PARK/ 박정은" userId="S::jepark@asung.com::046b5f24-0f95-417e-a8ba-6bf1b24e6a63" providerId="AD" clId="Web-{4D186075-1C02-4B6F-8B07-A36FE1405A07}" dt="2026-01-15T01:45:35.483" v="7" actId="20577"/>
          <ac:spMkLst>
            <pc:docMk/>
            <pc:sldMk cId="2485082182" sldId="4838"/>
            <ac:spMk id="5" creationId="{F427954A-C50A-51FC-43D8-EB25F7871A84}"/>
          </ac:spMkLst>
        </pc:spChg>
        <pc:graphicFrameChg chg="del">
          <ac:chgData name="Chloe PARK/ 박정은" userId="S::jepark@asung.com::046b5f24-0f95-417e-a8ba-6bf1b24e6a63" providerId="AD" clId="Web-{4D186075-1C02-4B6F-8B07-A36FE1405A07}" dt="2026-01-15T01:45:35.608" v="8"/>
          <ac:graphicFrameMkLst>
            <pc:docMk/>
            <pc:sldMk cId="2485082182" sldId="4838"/>
            <ac:graphicFrameMk id="7" creationId="{B00FF0ED-A24F-2D20-A3EC-03E9E7E023A7}"/>
          </ac:graphicFrameMkLst>
        </pc:graphicFrameChg>
        <pc:picChg chg="add mod">
          <ac:chgData name="Chloe PARK/ 박정은" userId="S::jepark@asung.com::046b5f24-0f95-417e-a8ba-6bf1b24e6a63" providerId="AD" clId="Web-{4D186075-1C02-4B6F-8B07-A36FE1405A07}" dt="2026-01-15T01:46:01.188" v="12" actId="1076"/>
          <ac:picMkLst>
            <pc:docMk/>
            <pc:sldMk cId="2485082182" sldId="4838"/>
            <ac:picMk id="3" creationId="{98F28CBA-C214-82CC-00AE-9B594E4AD749}"/>
          </ac:picMkLst>
        </pc:picChg>
      </pc:sldChg>
      <pc:sldChg chg="addSp delSp modSp add replId">
        <pc:chgData name="Chloe PARK/ 박정은" userId="S::jepark@asung.com::046b5f24-0f95-417e-a8ba-6bf1b24e6a63" providerId="AD" clId="Web-{4D186075-1C02-4B6F-8B07-A36FE1405A07}" dt="2026-01-15T01:58:14.059" v="33" actId="14100"/>
        <pc:sldMkLst>
          <pc:docMk/>
          <pc:sldMk cId="74947146" sldId="4839"/>
        </pc:sldMkLst>
        <pc:spChg chg="mod">
          <ac:chgData name="Chloe PARK/ 박정은" userId="S::jepark@asung.com::046b5f24-0f95-417e-a8ba-6bf1b24e6a63" providerId="AD" clId="Web-{4D186075-1C02-4B6F-8B07-A36FE1405A07}" dt="2026-01-15T01:46:11.532" v="19" actId="20577"/>
          <ac:spMkLst>
            <pc:docMk/>
            <pc:sldMk cId="74947146" sldId="4839"/>
            <ac:spMk id="5" creationId="{73F32D8F-7D78-B664-7005-5148495709F2}"/>
          </ac:spMkLst>
        </pc:spChg>
        <pc:picChg chg="del">
          <ac:chgData name="Chloe PARK/ 박정은" userId="S::jepark@asung.com::046b5f24-0f95-417e-a8ba-6bf1b24e6a63" providerId="AD" clId="Web-{4D186075-1C02-4B6F-8B07-A36FE1405A07}" dt="2026-01-15T01:46:12.392" v="20"/>
          <ac:picMkLst>
            <pc:docMk/>
            <pc:sldMk cId="74947146" sldId="4839"/>
            <ac:picMk id="3" creationId="{50F00332-43B2-115F-D5D8-56408EEF1630}"/>
          </ac:picMkLst>
        </pc:picChg>
        <pc:picChg chg="add del mod">
          <ac:chgData name="Chloe PARK/ 박정은" userId="S::jepark@asung.com::046b5f24-0f95-417e-a8ba-6bf1b24e6a63" providerId="AD" clId="Web-{4D186075-1C02-4B6F-8B07-A36FE1405A07}" dt="2026-01-15T01:57:35.449" v="26"/>
          <ac:picMkLst>
            <pc:docMk/>
            <pc:sldMk cId="74947146" sldId="4839"/>
            <ac:picMk id="4" creationId="{FC4E0CB4-D0FE-F7B8-C039-3BD146609912}"/>
          </ac:picMkLst>
        </pc:picChg>
        <pc:picChg chg="add mod">
          <ac:chgData name="Chloe PARK/ 박정은" userId="S::jepark@asung.com::046b5f24-0f95-417e-a8ba-6bf1b24e6a63" providerId="AD" clId="Web-{4D186075-1C02-4B6F-8B07-A36FE1405A07}" dt="2026-01-15T01:58:14.059" v="33" actId="14100"/>
          <ac:picMkLst>
            <pc:docMk/>
            <pc:sldMk cId="74947146" sldId="4839"/>
            <ac:picMk id="7" creationId="{D0AB1274-855C-DA61-E7D6-9AA46B0B8977}"/>
          </ac:picMkLst>
        </pc:picChg>
      </pc:sldChg>
    </pc:docChg>
  </pc:docChgLst>
  <pc:docChgLst>
    <pc:chgData name="Jeongbae BANG/ 방정배" userId="S::jbbang@asung.com::36a17006-5502-4894-a884-8c0d3d8c31c5" providerId="AD" clId="Web-{80C61731-66DE-423C-699E-0D236544ECD3}"/>
    <pc:docChg chg="modSld">
      <pc:chgData name="Jeongbae BANG/ 방정배" userId="S::jbbang@asung.com::36a17006-5502-4894-a884-8c0d3d8c31c5" providerId="AD" clId="Web-{80C61731-66DE-423C-699E-0D236544ECD3}" dt="2026-01-15T11:39:34.556" v="57"/>
      <pc:docMkLst>
        <pc:docMk/>
      </pc:docMkLst>
      <pc:sldChg chg="addSp delSp modSp">
        <pc:chgData name="Jeongbae BANG/ 방정배" userId="S::jbbang@asung.com::36a17006-5502-4894-a884-8c0d3d8c31c5" providerId="AD" clId="Web-{80C61731-66DE-423C-699E-0D236544ECD3}" dt="2026-01-15T11:39:34.556" v="57"/>
        <pc:sldMkLst>
          <pc:docMk/>
          <pc:sldMk cId="3992270919" sldId="4834"/>
        </pc:sldMkLst>
        <pc:graphicFrameChg chg="mod modGraphic">
          <ac:chgData name="Jeongbae BANG/ 방정배" userId="S::jbbang@asung.com::36a17006-5502-4894-a884-8c0d3d8c31c5" providerId="AD" clId="Web-{80C61731-66DE-423C-699E-0D236544ECD3}" dt="2026-01-15T11:39:34.556" v="57"/>
          <ac:graphicFrameMkLst>
            <pc:docMk/>
            <pc:sldMk cId="3992270919" sldId="4834"/>
            <ac:graphicFrameMk id="4" creationId="{3662356E-D9E1-69E8-E313-1D047BF02321}"/>
          </ac:graphicFrameMkLst>
        </pc:graphicFrameChg>
        <pc:graphicFrameChg chg="add del mod">
          <ac:chgData name="Jeongbae BANG/ 방정배" userId="S::jbbang@asung.com::36a17006-5502-4894-a884-8c0d3d8c31c5" providerId="AD" clId="Web-{80C61731-66DE-423C-699E-0D236544ECD3}" dt="2026-01-15T11:37:49.191" v="3"/>
          <ac:graphicFrameMkLst>
            <pc:docMk/>
            <pc:sldMk cId="3992270919" sldId="4834"/>
            <ac:graphicFrameMk id="7" creationId="{0C9D8070-23E0-F57B-FBB3-F880DAD35EE0}"/>
          </ac:graphicFrameMkLst>
        </pc:graphicFrameChg>
      </pc:sldChg>
    </pc:docChg>
  </pc:docChgLst>
  <pc:docChgLst>
    <pc:chgData name="Patrick PARK/ 박기도" userId="S::patrick.park@asung.com::ab3b78ae-3135-4a65-a958-76043ac7f3c5" providerId="AD" clId="Web-{476CD92E-95A1-0C2A-3BCC-154B6A9C12B9}"/>
    <pc:docChg chg="addSld delSld modSld">
      <pc:chgData name="Patrick PARK/ 박기도" userId="S::patrick.park@asung.com::ab3b78ae-3135-4a65-a958-76043ac7f3c5" providerId="AD" clId="Web-{476CD92E-95A1-0C2A-3BCC-154B6A9C12B9}" dt="2026-01-13T04:40:13.159" v="7"/>
      <pc:docMkLst>
        <pc:docMk/>
      </pc:docMkLst>
      <pc:sldMasterChg chg="addSldLayout">
        <pc:chgData name="Patrick PARK/ 박기도" userId="S::patrick.park@asung.com::ab3b78ae-3135-4a65-a958-76043ac7f3c5" providerId="AD" clId="Web-{476CD92E-95A1-0C2A-3BCC-154B6A9C12B9}" dt="2026-01-13T04:39:37.829" v="0"/>
        <pc:sldMasterMkLst>
          <pc:docMk/>
          <pc:sldMasterMk cId="0" sldId="2147483648"/>
        </pc:sldMasterMkLst>
        <pc:sldLayoutChg chg="add">
          <pc:chgData name="Patrick PARK/ 박기도" userId="S::patrick.park@asung.com::ab3b78ae-3135-4a65-a958-76043ac7f3c5" providerId="AD" clId="Web-{476CD92E-95A1-0C2A-3BCC-154B6A9C12B9}" dt="2026-01-13T04:39:37.829" v="0"/>
          <pc:sldLayoutMkLst>
            <pc:docMk/>
            <pc:sldMasterMk cId="0" sldId="2147483648"/>
            <pc:sldLayoutMk cId="1400779761" sldId="2147483661"/>
          </pc:sldLayoutMkLst>
        </pc:sldLayoutChg>
      </pc:sldMasterChg>
    </pc:docChg>
  </pc:docChgLst>
  <pc:docChgLst>
    <pc:chgData name="Yunjik LEE/ 이윤직" userId="S::yjlee@asung.com::ce48b98f-414a-4c17-909a-a5881e0e7009" providerId="AD" clId="Web-{E1C376AF-3629-6DD8-B535-184EB0F47831}"/>
    <pc:docChg chg="modSld">
      <pc:chgData name="Yunjik LEE/ 이윤직" userId="S::yjlee@asung.com::ce48b98f-414a-4c17-909a-a5881e0e7009" providerId="AD" clId="Web-{E1C376AF-3629-6DD8-B535-184EB0F47831}" dt="2026-01-14T08:17:05.226" v="2" actId="1076"/>
      <pc:docMkLst>
        <pc:docMk/>
      </pc:docMkLst>
      <pc:sldChg chg="modSp">
        <pc:chgData name="Yunjik LEE/ 이윤직" userId="S::yjlee@asung.com::ce48b98f-414a-4c17-909a-a5881e0e7009" providerId="AD" clId="Web-{E1C376AF-3629-6DD8-B535-184EB0F47831}" dt="2026-01-14T08:17:05.226" v="2" actId="1076"/>
        <pc:sldMkLst>
          <pc:docMk/>
          <pc:sldMk cId="3992270919" sldId="4834"/>
        </pc:sldMkLst>
        <pc:graphicFrameChg chg="mod modGraphic">
          <ac:chgData name="Yunjik LEE/ 이윤직" userId="S::yjlee@asung.com::ce48b98f-414a-4c17-909a-a5881e0e7009" providerId="AD" clId="Web-{E1C376AF-3629-6DD8-B535-184EB0F47831}" dt="2026-01-14T08:17:05.226" v="2" actId="1076"/>
          <ac:graphicFrameMkLst>
            <pc:docMk/>
            <pc:sldMk cId="3992270919" sldId="4834"/>
            <ac:graphicFrameMk id="4" creationId="{3662356E-D9E1-69E8-E313-1D047BF02321}"/>
          </ac:graphicFrameMkLst>
        </pc:graphicFrameChg>
      </pc:sldChg>
    </pc:docChg>
  </pc:docChgLst>
  <pc:docChgLst>
    <pc:chgData name="Patrick PARK/ 박기도" userId="S::patrick.park@asung.com::ab3b78ae-3135-4a65-a958-76043ac7f3c5" providerId="AD" clId="Web-{655F827A-85BC-DFFB-E44A-55B85695EC06}"/>
    <pc:docChg chg="modSld sldOrd">
      <pc:chgData name="Patrick PARK/ 박기도" userId="S::patrick.park@asung.com::ab3b78ae-3135-4a65-a958-76043ac7f3c5" providerId="AD" clId="Web-{655F827A-85BC-DFFB-E44A-55B85695EC06}" dt="2026-01-12T02:23:11.537" v="4" actId="20577"/>
      <pc:docMkLst>
        <pc:docMk/>
      </pc:docMkLst>
      <pc:sldChg chg="ord">
        <pc:chgData name="Patrick PARK/ 박기도" userId="S::patrick.park@asung.com::ab3b78ae-3135-4a65-a958-76043ac7f3c5" providerId="AD" clId="Web-{655F827A-85BC-DFFB-E44A-55B85695EC06}" dt="2026-01-12T02:22:47.645" v="0"/>
        <pc:sldMkLst>
          <pc:docMk/>
          <pc:sldMk cId="3992270919" sldId="4834"/>
        </pc:sldMkLst>
      </pc:sldChg>
      <pc:sldChg chg="modSp">
        <pc:chgData name="Patrick PARK/ 박기도" userId="S::patrick.park@asung.com::ab3b78ae-3135-4a65-a958-76043ac7f3c5" providerId="AD" clId="Web-{655F827A-85BC-DFFB-E44A-55B85695EC06}" dt="2026-01-12T02:23:11.537" v="4" actId="20577"/>
        <pc:sldMkLst>
          <pc:docMk/>
          <pc:sldMk cId="594523282" sldId="4835"/>
        </pc:sldMkLst>
        <pc:spChg chg="mod">
          <ac:chgData name="Patrick PARK/ 박기도" userId="S::patrick.park@asung.com::ab3b78ae-3135-4a65-a958-76043ac7f3c5" providerId="AD" clId="Web-{655F827A-85BC-DFFB-E44A-55B85695EC06}" dt="2026-01-12T02:23:11.537" v="4" actId="20577"/>
          <ac:spMkLst>
            <pc:docMk/>
            <pc:sldMk cId="594523282" sldId="4835"/>
            <ac:spMk id="53" creationId="{491DECD2-B8F1-892A-60A5-440D333FBBE8}"/>
          </ac:spMkLst>
        </pc:spChg>
      </pc:sldChg>
    </pc:docChg>
  </pc:docChgLst>
  <pc:docChgLst>
    <pc:chgData name="Patrick PARK/ 박기도" userId="S::patrick.park@asung.com::ab3b78ae-3135-4a65-a958-76043ac7f3c5" providerId="AD" clId="Web-{BA08CAEF-5E6A-D786-52E6-914F60039D1E}"/>
    <pc:docChg chg="modSld">
      <pc:chgData name="Patrick PARK/ 박기도" userId="S::patrick.park@asung.com::ab3b78ae-3135-4a65-a958-76043ac7f3c5" providerId="AD" clId="Web-{BA08CAEF-5E6A-D786-52E6-914F60039D1E}" dt="2026-01-13T04:38:55.438" v="0" actId="1076"/>
      <pc:docMkLst>
        <pc:docMk/>
      </pc:docMkLst>
      <pc:sldChg chg="modSp">
        <pc:chgData name="Patrick PARK/ 박기도" userId="S::patrick.park@asung.com::ab3b78ae-3135-4a65-a958-76043ac7f3c5" providerId="AD" clId="Web-{BA08CAEF-5E6A-D786-52E6-914F60039D1E}" dt="2026-01-13T04:38:55.438" v="0" actId="1076"/>
        <pc:sldMkLst>
          <pc:docMk/>
          <pc:sldMk cId="3992270919" sldId="4834"/>
        </pc:sldMkLst>
        <pc:graphicFrameChg chg="mod">
          <ac:chgData name="Patrick PARK/ 박기도" userId="S::patrick.park@asung.com::ab3b78ae-3135-4a65-a958-76043ac7f3c5" providerId="AD" clId="Web-{BA08CAEF-5E6A-D786-52E6-914F60039D1E}" dt="2026-01-13T04:38:55.438" v="0" actId="1076"/>
          <ac:graphicFrameMkLst>
            <pc:docMk/>
            <pc:sldMk cId="3992270919" sldId="4834"/>
            <ac:graphicFrameMk id="4" creationId="{3662356E-D9E1-69E8-E313-1D047BF02321}"/>
          </ac:graphicFrameMkLst>
        </pc:graphicFrameChg>
      </pc:sldChg>
    </pc:docChg>
  </pc:docChgLst>
  <pc:docChgLst>
    <pc:chgData name="Patrick PARK/ 박기도" userId="S::patrick.park@asung.com::ab3b78ae-3135-4a65-a958-76043ac7f3c5" providerId="AD" clId="Web-{6DD5A358-0A1E-8975-5005-8D9411A244DE}"/>
    <pc:docChg chg="delSld">
      <pc:chgData name="Patrick PARK/ 박기도" userId="S::patrick.park@asung.com::ab3b78ae-3135-4a65-a958-76043ac7f3c5" providerId="AD" clId="Web-{6DD5A358-0A1E-8975-5005-8D9411A244DE}" dt="2026-01-15T23:15:17.909" v="1"/>
      <pc:docMkLst>
        <pc:docMk/>
      </pc:docMkLst>
      <pc:sldChg chg="del">
        <pc:chgData name="Patrick PARK/ 박기도" userId="S::patrick.park@asung.com::ab3b78ae-3135-4a65-a958-76043ac7f3c5" providerId="AD" clId="Web-{6DD5A358-0A1E-8975-5005-8D9411A244DE}" dt="2026-01-15T23:15:16.534" v="0"/>
        <pc:sldMkLst>
          <pc:docMk/>
          <pc:sldMk cId="2600597945" sldId="4836"/>
        </pc:sldMkLst>
      </pc:sldChg>
      <pc:sldChg chg="del">
        <pc:chgData name="Patrick PARK/ 박기도" userId="S::patrick.park@asung.com::ab3b78ae-3135-4a65-a958-76043ac7f3c5" providerId="AD" clId="Web-{6DD5A358-0A1E-8975-5005-8D9411A244DE}" dt="2026-01-15T23:15:17.909" v="1"/>
        <pc:sldMkLst>
          <pc:docMk/>
          <pc:sldMk cId="4255356893" sldId="4837"/>
        </pc:sldMkLst>
      </pc:sldChg>
    </pc:docChg>
  </pc:docChgLst>
  <pc:docChgLst>
    <pc:chgData name="Chloe PARK/ 박정은" userId="S::jepark@asung.com::046b5f24-0f95-417e-a8ba-6bf1b24e6a63" providerId="AD" clId="Web-{8E7320E6-0F8F-4EAE-A109-F1F35288F79C}"/>
    <pc:docChg chg="modSld">
      <pc:chgData name="Chloe PARK/ 박정은" userId="S::jepark@asung.com::046b5f24-0f95-417e-a8ba-6bf1b24e6a63" providerId="AD" clId="Web-{8E7320E6-0F8F-4EAE-A109-F1F35288F79C}" dt="2026-01-16T09:11:56.334" v="29" actId="1076"/>
      <pc:docMkLst>
        <pc:docMk/>
      </pc:docMkLst>
      <pc:sldChg chg="addSp delSp modSp">
        <pc:chgData name="Chloe PARK/ 박정은" userId="S::jepark@asung.com::046b5f24-0f95-417e-a8ba-6bf1b24e6a63" providerId="AD" clId="Web-{8E7320E6-0F8F-4EAE-A109-F1F35288F79C}" dt="2026-01-16T09:02:37.471" v="3" actId="14100"/>
        <pc:sldMkLst>
          <pc:docMk/>
          <pc:sldMk cId="2485082182" sldId="4838"/>
        </pc:sldMkLst>
        <pc:picChg chg="add mod">
          <ac:chgData name="Chloe PARK/ 박정은" userId="S::jepark@asung.com::046b5f24-0f95-417e-a8ba-6bf1b24e6a63" providerId="AD" clId="Web-{8E7320E6-0F8F-4EAE-A109-F1F35288F79C}" dt="2026-01-16T09:02:37.471" v="3" actId="14100"/>
          <ac:picMkLst>
            <pc:docMk/>
            <pc:sldMk cId="2485082182" sldId="4838"/>
            <ac:picMk id="3" creationId="{4C096B49-A768-26A2-4397-8F8145474AFD}"/>
          </ac:picMkLst>
        </pc:picChg>
        <pc:picChg chg="del">
          <ac:chgData name="Chloe PARK/ 박정은" userId="S::jepark@asung.com::046b5f24-0f95-417e-a8ba-6bf1b24e6a63" providerId="AD" clId="Web-{8E7320E6-0F8F-4EAE-A109-F1F35288F79C}" dt="2026-01-16T09:02:31.220" v="0"/>
          <ac:picMkLst>
            <pc:docMk/>
            <pc:sldMk cId="2485082182" sldId="4838"/>
            <ac:picMk id="4" creationId="{A2FBF173-C27B-4E51-DA2A-90D86314E19D}"/>
          </ac:picMkLst>
        </pc:picChg>
      </pc:sldChg>
      <pc:sldChg chg="addSp delSp modSp">
        <pc:chgData name="Chloe PARK/ 박정은" userId="S::jepark@asung.com::046b5f24-0f95-417e-a8ba-6bf1b24e6a63" providerId="AD" clId="Web-{8E7320E6-0F8F-4EAE-A109-F1F35288F79C}" dt="2026-01-16T09:11:56.334" v="29" actId="1076"/>
        <pc:sldMkLst>
          <pc:docMk/>
          <pc:sldMk cId="74947146" sldId="4839"/>
        </pc:sldMkLst>
        <pc:spChg chg="mod">
          <ac:chgData name="Chloe PARK/ 박정은" userId="S::jepark@asung.com::046b5f24-0f95-417e-a8ba-6bf1b24e6a63" providerId="AD" clId="Web-{8E7320E6-0F8F-4EAE-A109-F1F35288F79C}" dt="2026-01-16T09:11:19.643" v="11" actId="1076"/>
          <ac:spMkLst>
            <pc:docMk/>
            <pc:sldMk cId="74947146" sldId="4839"/>
            <ac:spMk id="4" creationId="{82A9B0B1-8CE1-B0BD-689C-D5AE4D91C53A}"/>
          </ac:spMkLst>
        </pc:spChg>
        <pc:spChg chg="mod">
          <ac:chgData name="Chloe PARK/ 박정은" userId="S::jepark@asung.com::046b5f24-0f95-417e-a8ba-6bf1b24e6a63" providerId="AD" clId="Web-{8E7320E6-0F8F-4EAE-A109-F1F35288F79C}" dt="2026-01-16T09:11:19.658" v="12" actId="1076"/>
          <ac:spMkLst>
            <pc:docMk/>
            <pc:sldMk cId="74947146" sldId="4839"/>
            <ac:spMk id="8" creationId="{AA447E0A-2D63-D2F3-4C45-04CC26392321}"/>
          </ac:spMkLst>
        </pc:spChg>
        <pc:spChg chg="mod">
          <ac:chgData name="Chloe PARK/ 박정은" userId="S::jepark@asung.com::046b5f24-0f95-417e-a8ba-6bf1b24e6a63" providerId="AD" clId="Web-{8E7320E6-0F8F-4EAE-A109-F1F35288F79C}" dt="2026-01-16T09:11:19.658" v="13" actId="1076"/>
          <ac:spMkLst>
            <pc:docMk/>
            <pc:sldMk cId="74947146" sldId="4839"/>
            <ac:spMk id="9" creationId="{D6F7E1AD-F678-825B-8E93-6F996DB4FA0C}"/>
          </ac:spMkLst>
        </pc:spChg>
        <pc:spChg chg="mod">
          <ac:chgData name="Chloe PARK/ 박정은" userId="S::jepark@asung.com::046b5f24-0f95-417e-a8ba-6bf1b24e6a63" providerId="AD" clId="Web-{8E7320E6-0F8F-4EAE-A109-F1F35288F79C}" dt="2026-01-16T09:11:23.784" v="21" actId="1076"/>
          <ac:spMkLst>
            <pc:docMk/>
            <pc:sldMk cId="74947146" sldId="4839"/>
            <ac:spMk id="10" creationId="{027C602D-A3BF-B605-7D18-17580D3C2606}"/>
          </ac:spMkLst>
        </pc:spChg>
        <pc:spChg chg="mod">
          <ac:chgData name="Chloe PARK/ 박정은" userId="S::jepark@asung.com::046b5f24-0f95-417e-a8ba-6bf1b24e6a63" providerId="AD" clId="Web-{8E7320E6-0F8F-4EAE-A109-F1F35288F79C}" dt="2026-01-16T09:11:27.440" v="22" actId="1076"/>
          <ac:spMkLst>
            <pc:docMk/>
            <pc:sldMk cId="74947146" sldId="4839"/>
            <ac:spMk id="11" creationId="{6ED5A6AD-4831-0C14-F4C0-92DFE72465AD}"/>
          </ac:spMkLst>
        </pc:spChg>
        <pc:spChg chg="mod">
          <ac:chgData name="Chloe PARK/ 박정은" userId="S::jepark@asung.com::046b5f24-0f95-417e-a8ba-6bf1b24e6a63" providerId="AD" clId="Web-{8E7320E6-0F8F-4EAE-A109-F1F35288F79C}" dt="2026-01-16T09:11:31.160" v="23" actId="1076"/>
          <ac:spMkLst>
            <pc:docMk/>
            <pc:sldMk cId="74947146" sldId="4839"/>
            <ac:spMk id="12" creationId="{70F8FFC1-E481-72F0-CBDC-A30F15546BB3}"/>
          </ac:spMkLst>
        </pc:spChg>
        <pc:spChg chg="mod">
          <ac:chgData name="Chloe PARK/ 박정은" userId="S::jepark@asung.com::046b5f24-0f95-417e-a8ba-6bf1b24e6a63" providerId="AD" clId="Web-{8E7320E6-0F8F-4EAE-A109-F1F35288F79C}" dt="2026-01-16T09:11:45.286" v="27" actId="1076"/>
          <ac:spMkLst>
            <pc:docMk/>
            <pc:sldMk cId="74947146" sldId="4839"/>
            <ac:spMk id="13" creationId="{F9D34FFA-AC23-9A36-F017-1FF8F759D221}"/>
          </ac:spMkLst>
        </pc:spChg>
        <pc:spChg chg="mod">
          <ac:chgData name="Chloe PARK/ 박정은" userId="S::jepark@asung.com::046b5f24-0f95-417e-a8ba-6bf1b24e6a63" providerId="AD" clId="Web-{8E7320E6-0F8F-4EAE-A109-F1F35288F79C}" dt="2026-01-16T09:11:49.005" v="28" actId="1076"/>
          <ac:spMkLst>
            <pc:docMk/>
            <pc:sldMk cId="74947146" sldId="4839"/>
            <ac:spMk id="14" creationId="{DC43083A-4366-5104-0871-9C879B0ADE98}"/>
          </ac:spMkLst>
        </pc:spChg>
        <pc:spChg chg="mod">
          <ac:chgData name="Chloe PARK/ 박정은" userId="S::jepark@asung.com::046b5f24-0f95-417e-a8ba-6bf1b24e6a63" providerId="AD" clId="Web-{8E7320E6-0F8F-4EAE-A109-F1F35288F79C}" dt="2026-01-16T09:11:39.489" v="26" actId="1076"/>
          <ac:spMkLst>
            <pc:docMk/>
            <pc:sldMk cId="74947146" sldId="4839"/>
            <ac:spMk id="15" creationId="{8899CF0B-FF46-0654-9124-F83B1128F430}"/>
          </ac:spMkLst>
        </pc:spChg>
        <pc:spChg chg="mod">
          <ac:chgData name="Chloe PARK/ 박정은" userId="S::jepark@asung.com::046b5f24-0f95-417e-a8ba-6bf1b24e6a63" providerId="AD" clId="Web-{8E7320E6-0F8F-4EAE-A109-F1F35288F79C}" dt="2026-01-16T09:11:56.334" v="29" actId="1076"/>
          <ac:spMkLst>
            <pc:docMk/>
            <pc:sldMk cId="74947146" sldId="4839"/>
            <ac:spMk id="17" creationId="{24CF1D86-5851-1F73-0AA6-F226925ECDAF}"/>
          </ac:spMkLst>
        </pc:spChg>
        <pc:picChg chg="add mod ord">
          <ac:chgData name="Chloe PARK/ 박정은" userId="S::jepark@asung.com::046b5f24-0f95-417e-a8ba-6bf1b24e6a63" providerId="AD" clId="Web-{8E7320E6-0F8F-4EAE-A109-F1F35288F79C}" dt="2026-01-16T09:11:03.078" v="10" actId="14100"/>
          <ac:picMkLst>
            <pc:docMk/>
            <pc:sldMk cId="74947146" sldId="4839"/>
            <ac:picMk id="3" creationId="{3CDA4815-91D7-2CBB-45B0-2842D950E974}"/>
          </ac:picMkLst>
        </pc:picChg>
        <pc:picChg chg="del">
          <ac:chgData name="Chloe PARK/ 박정은" userId="S::jepark@asung.com::046b5f24-0f95-417e-a8ba-6bf1b24e6a63" providerId="AD" clId="Web-{8E7320E6-0F8F-4EAE-A109-F1F35288F79C}" dt="2026-01-16T09:10:33.089" v="4"/>
          <ac:picMkLst>
            <pc:docMk/>
            <pc:sldMk cId="74947146" sldId="4839"/>
            <ac:picMk id="27" creationId="{89E639BA-6839-8E9C-DBB8-B2562DB9BFE8}"/>
          </ac:picMkLst>
        </pc:picChg>
      </pc:sldChg>
    </pc:docChg>
  </pc:docChgLst>
  <pc:docChgLst>
    <pc:chgData name="Chloe PARK/ 박정은" userId="S::jepark@asung.com::046b5f24-0f95-417e-a8ba-6bf1b24e6a63" providerId="AD" clId="Web-{E6A72954-13B6-44A1-9ECA-91874C5E1ABE}"/>
    <pc:docChg chg="modSld">
      <pc:chgData name="Chloe PARK/ 박정은" userId="S::jepark@asung.com::046b5f24-0f95-417e-a8ba-6bf1b24e6a63" providerId="AD" clId="Web-{E6A72954-13B6-44A1-9ECA-91874C5E1ABE}" dt="2026-01-16T08:39:06.187" v="2" actId="14100"/>
      <pc:docMkLst>
        <pc:docMk/>
      </pc:docMkLst>
      <pc:sldChg chg="modSp">
        <pc:chgData name="Chloe PARK/ 박정은" userId="S::jepark@asung.com::046b5f24-0f95-417e-a8ba-6bf1b24e6a63" providerId="AD" clId="Web-{E6A72954-13B6-44A1-9ECA-91874C5E1ABE}" dt="2026-01-16T08:36:59.530" v="1" actId="1076"/>
        <pc:sldMkLst>
          <pc:docMk/>
          <pc:sldMk cId="594523282" sldId="4835"/>
        </pc:sldMkLst>
        <pc:spChg chg="mod">
          <ac:chgData name="Chloe PARK/ 박정은" userId="S::jepark@asung.com::046b5f24-0f95-417e-a8ba-6bf1b24e6a63" providerId="AD" clId="Web-{E6A72954-13B6-44A1-9ECA-91874C5E1ABE}" dt="2026-01-16T08:36:59.530" v="1" actId="1076"/>
          <ac:spMkLst>
            <pc:docMk/>
            <pc:sldMk cId="594523282" sldId="4835"/>
            <ac:spMk id="4" creationId="{1E78E2DC-9B01-EE07-A2AE-A8F385BD0DC4}"/>
          </ac:spMkLst>
        </pc:spChg>
      </pc:sldChg>
      <pc:sldChg chg="modSp">
        <pc:chgData name="Chloe PARK/ 박정은" userId="S::jepark@asung.com::046b5f24-0f95-417e-a8ba-6bf1b24e6a63" providerId="AD" clId="Web-{E6A72954-13B6-44A1-9ECA-91874C5E1ABE}" dt="2026-01-16T08:39:06.187" v="2" actId="14100"/>
        <pc:sldMkLst>
          <pc:docMk/>
          <pc:sldMk cId="2485082182" sldId="4838"/>
        </pc:sldMkLst>
        <pc:picChg chg="mod">
          <ac:chgData name="Chloe PARK/ 박정은" userId="S::jepark@asung.com::046b5f24-0f95-417e-a8ba-6bf1b24e6a63" providerId="AD" clId="Web-{E6A72954-13B6-44A1-9ECA-91874C5E1ABE}" dt="2026-01-16T08:39:06.187" v="2" actId="14100"/>
          <ac:picMkLst>
            <pc:docMk/>
            <pc:sldMk cId="2485082182" sldId="4838"/>
            <ac:picMk id="3" creationId="{C5DFDE6C-7BDA-6ED2-0CF2-65DB168950BD}"/>
          </ac:picMkLst>
        </pc:picChg>
      </pc:sldChg>
    </pc:docChg>
  </pc:docChgLst>
  <pc:docChgLst>
    <pc:chgData name="Patrick PARK/ 박기도" userId="S::patrick.park@asung.com::ab3b78ae-3135-4a65-a958-76043ac7f3c5" providerId="AD" clId="Web-{84F8767B-ED6A-A6C6-49EE-1C085D90A0F0}"/>
    <pc:docChg chg="modSld">
      <pc:chgData name="Patrick PARK/ 박기도" userId="S::patrick.park@asung.com::ab3b78ae-3135-4a65-a958-76043ac7f3c5" providerId="AD" clId="Web-{84F8767B-ED6A-A6C6-49EE-1C085D90A0F0}" dt="2026-01-12T23:21:45.887" v="11" actId="1076"/>
      <pc:docMkLst>
        <pc:docMk/>
      </pc:docMkLst>
      <pc:sldChg chg="modSp">
        <pc:chgData name="Patrick PARK/ 박기도" userId="S::patrick.park@asung.com::ab3b78ae-3135-4a65-a958-76043ac7f3c5" providerId="AD" clId="Web-{84F8767B-ED6A-A6C6-49EE-1C085D90A0F0}" dt="2026-01-12T23:21:45.887" v="11" actId="1076"/>
        <pc:sldMkLst>
          <pc:docMk/>
          <pc:sldMk cId="594523282" sldId="4835"/>
        </pc:sldMkLst>
      </pc:sldChg>
    </pc:docChg>
  </pc:docChgLst>
  <pc:docChgLst>
    <pc:chgData name="Chloe PARK/ 박정은" userId="S::jepark@asung.com::046b5f24-0f95-417e-a8ba-6bf1b24e6a63" providerId="AD" clId="Web-{6D224386-2714-4040-923F-E362E706848A}"/>
    <pc:docChg chg="addSld delSld modSld">
      <pc:chgData name="Chloe PARK/ 박정은" userId="S::jepark@asung.com::046b5f24-0f95-417e-a8ba-6bf1b24e6a63" providerId="AD" clId="Web-{6D224386-2714-4040-923F-E362E706848A}" dt="2026-01-16T08:59:02.728" v="114" actId="1076"/>
      <pc:docMkLst>
        <pc:docMk/>
      </pc:docMkLst>
      <pc:sldChg chg="addSp delSp modSp">
        <pc:chgData name="Chloe PARK/ 박정은" userId="S::jepark@asung.com::046b5f24-0f95-417e-a8ba-6bf1b24e6a63" providerId="AD" clId="Web-{6D224386-2714-4040-923F-E362E706848A}" dt="2026-01-16T08:41:30.954" v="4" actId="1076"/>
        <pc:sldMkLst>
          <pc:docMk/>
          <pc:sldMk cId="2485082182" sldId="4838"/>
        </pc:sldMkLst>
        <pc:picChg chg="del">
          <ac:chgData name="Chloe PARK/ 박정은" userId="S::jepark@asung.com::046b5f24-0f95-417e-a8ba-6bf1b24e6a63" providerId="AD" clId="Web-{6D224386-2714-4040-923F-E362E706848A}" dt="2026-01-16T08:41:02.063" v="0"/>
          <ac:picMkLst>
            <pc:docMk/>
            <pc:sldMk cId="2485082182" sldId="4838"/>
            <ac:picMk id="3" creationId="{C5DFDE6C-7BDA-6ED2-0CF2-65DB168950BD}"/>
          </ac:picMkLst>
        </pc:picChg>
        <pc:picChg chg="add mod">
          <ac:chgData name="Chloe PARK/ 박정은" userId="S::jepark@asung.com::046b5f24-0f95-417e-a8ba-6bf1b24e6a63" providerId="AD" clId="Web-{6D224386-2714-4040-923F-E362E706848A}" dt="2026-01-16T08:41:30.954" v="4" actId="1076"/>
          <ac:picMkLst>
            <pc:docMk/>
            <pc:sldMk cId="2485082182" sldId="4838"/>
            <ac:picMk id="4" creationId="{A2FBF173-C27B-4E51-DA2A-90D86314E19D}"/>
          </ac:picMkLst>
        </pc:picChg>
      </pc:sldChg>
      <pc:sldChg chg="addSp delSp modSp add del">
        <pc:chgData name="Chloe PARK/ 박정은" userId="S::jepark@asung.com::046b5f24-0f95-417e-a8ba-6bf1b24e6a63" providerId="AD" clId="Web-{6D224386-2714-4040-923F-E362E706848A}" dt="2026-01-16T08:59:02.728" v="114" actId="1076"/>
        <pc:sldMkLst>
          <pc:docMk/>
          <pc:sldMk cId="74947146" sldId="4839"/>
        </pc:sldMkLst>
        <pc:spChg chg="mod topLvl">
          <ac:chgData name="Chloe PARK/ 박정은" userId="S::jepark@asung.com::046b5f24-0f95-417e-a8ba-6bf1b24e6a63" providerId="AD" clId="Web-{6D224386-2714-4040-923F-E362E706848A}" dt="2026-01-16T08:54:30.549" v="84" actId="1076"/>
          <ac:spMkLst>
            <pc:docMk/>
            <pc:sldMk cId="74947146" sldId="4839"/>
            <ac:spMk id="4" creationId="{82A9B0B1-8CE1-B0BD-689C-D5AE4D91C53A}"/>
          </ac:spMkLst>
        </pc:spChg>
        <pc:spChg chg="add del mod topLvl">
          <ac:chgData name="Chloe PARK/ 박정은" userId="S::jepark@asung.com::046b5f24-0f95-417e-a8ba-6bf1b24e6a63" providerId="AD" clId="Web-{6D224386-2714-4040-923F-E362E706848A}" dt="2026-01-16T08:54:30.565" v="85" actId="1076"/>
          <ac:spMkLst>
            <pc:docMk/>
            <pc:sldMk cId="74947146" sldId="4839"/>
            <ac:spMk id="8" creationId="{AA447E0A-2D63-D2F3-4C45-04CC26392321}"/>
          </ac:spMkLst>
        </pc:spChg>
        <pc:spChg chg="add del mod topLvl">
          <ac:chgData name="Chloe PARK/ 박정은" userId="S::jepark@asung.com::046b5f24-0f95-417e-a8ba-6bf1b24e6a63" providerId="AD" clId="Web-{6D224386-2714-4040-923F-E362E706848A}" dt="2026-01-16T08:54:30.565" v="86" actId="1076"/>
          <ac:spMkLst>
            <pc:docMk/>
            <pc:sldMk cId="74947146" sldId="4839"/>
            <ac:spMk id="9" creationId="{D6F7E1AD-F678-825B-8E93-6F996DB4FA0C}"/>
          </ac:spMkLst>
        </pc:spChg>
        <pc:spChg chg="add del mod topLvl">
          <ac:chgData name="Chloe PARK/ 박정은" userId="S::jepark@asung.com::046b5f24-0f95-417e-a8ba-6bf1b24e6a63" providerId="AD" clId="Web-{6D224386-2714-4040-923F-E362E706848A}" dt="2026-01-16T08:54:30.581" v="87" actId="1076"/>
          <ac:spMkLst>
            <pc:docMk/>
            <pc:sldMk cId="74947146" sldId="4839"/>
            <ac:spMk id="10" creationId="{027C602D-A3BF-B605-7D18-17580D3C2606}"/>
          </ac:spMkLst>
        </pc:spChg>
        <pc:spChg chg="mod topLvl">
          <ac:chgData name="Chloe PARK/ 박정은" userId="S::jepark@asung.com::046b5f24-0f95-417e-a8ba-6bf1b24e6a63" providerId="AD" clId="Web-{6D224386-2714-4040-923F-E362E706848A}" dt="2026-01-16T08:58:41.977" v="111" actId="1076"/>
          <ac:spMkLst>
            <pc:docMk/>
            <pc:sldMk cId="74947146" sldId="4839"/>
            <ac:spMk id="11" creationId="{6ED5A6AD-4831-0C14-F4C0-92DFE72465AD}"/>
          </ac:spMkLst>
        </pc:spChg>
        <pc:spChg chg="mod topLvl">
          <ac:chgData name="Chloe PARK/ 박정은" userId="S::jepark@asung.com::046b5f24-0f95-417e-a8ba-6bf1b24e6a63" providerId="AD" clId="Web-{6D224386-2714-4040-923F-E362E706848A}" dt="2026-01-16T08:58:47.648" v="112" actId="1076"/>
          <ac:spMkLst>
            <pc:docMk/>
            <pc:sldMk cId="74947146" sldId="4839"/>
            <ac:spMk id="12" creationId="{70F8FFC1-E481-72F0-CBDC-A30F15546BB3}"/>
          </ac:spMkLst>
        </pc:spChg>
        <pc:spChg chg="mod topLvl">
          <ac:chgData name="Chloe PARK/ 박정은" userId="S::jepark@asung.com::046b5f24-0f95-417e-a8ba-6bf1b24e6a63" providerId="AD" clId="Web-{6D224386-2714-4040-923F-E362E706848A}" dt="2026-01-16T08:58:54.024" v="113" actId="1076"/>
          <ac:spMkLst>
            <pc:docMk/>
            <pc:sldMk cId="74947146" sldId="4839"/>
            <ac:spMk id="13" creationId="{F9D34FFA-AC23-9A36-F017-1FF8F759D221}"/>
          </ac:spMkLst>
        </pc:spChg>
        <pc:spChg chg="mod topLvl">
          <ac:chgData name="Chloe PARK/ 박정은" userId="S::jepark@asung.com::046b5f24-0f95-417e-a8ba-6bf1b24e6a63" providerId="AD" clId="Web-{6D224386-2714-4040-923F-E362E706848A}" dt="2026-01-16T08:54:30.612" v="91" actId="1076"/>
          <ac:spMkLst>
            <pc:docMk/>
            <pc:sldMk cId="74947146" sldId="4839"/>
            <ac:spMk id="14" creationId="{DC43083A-4366-5104-0871-9C879B0ADE98}"/>
          </ac:spMkLst>
        </pc:spChg>
        <pc:spChg chg="mod topLvl">
          <ac:chgData name="Chloe PARK/ 박정은" userId="S::jepark@asung.com::046b5f24-0f95-417e-a8ba-6bf1b24e6a63" providerId="AD" clId="Web-{6D224386-2714-4040-923F-E362E706848A}" dt="2026-01-16T08:54:30.627" v="92" actId="1076"/>
          <ac:spMkLst>
            <pc:docMk/>
            <pc:sldMk cId="74947146" sldId="4839"/>
            <ac:spMk id="15" creationId="{8899CF0B-FF46-0654-9124-F83B1128F430}"/>
          </ac:spMkLst>
        </pc:spChg>
        <pc:spChg chg="add del mod">
          <ac:chgData name="Chloe PARK/ 박정은" userId="S::jepark@asung.com::046b5f24-0f95-417e-a8ba-6bf1b24e6a63" providerId="AD" clId="Web-{6D224386-2714-4040-923F-E362E706848A}" dt="2026-01-16T08:49:20.131" v="59"/>
          <ac:spMkLst>
            <pc:docMk/>
            <pc:sldMk cId="74947146" sldId="4839"/>
            <ac:spMk id="16" creationId="{74D1A9C5-6734-A887-6814-46332BA4DBAA}"/>
          </ac:spMkLst>
        </pc:spChg>
        <pc:spChg chg="mod topLvl">
          <ac:chgData name="Chloe PARK/ 박정은" userId="S::jepark@asung.com::046b5f24-0f95-417e-a8ba-6bf1b24e6a63" providerId="AD" clId="Web-{6D224386-2714-4040-923F-E362E706848A}" dt="2026-01-16T08:59:02.728" v="114" actId="1076"/>
          <ac:spMkLst>
            <pc:docMk/>
            <pc:sldMk cId="74947146" sldId="4839"/>
            <ac:spMk id="17" creationId="{24CF1D86-5851-1F73-0AA6-F226925ECDAF}"/>
          </ac:spMkLst>
        </pc:spChg>
        <pc:spChg chg="add del">
          <ac:chgData name="Chloe PARK/ 박정은" userId="S::jepark@asung.com::046b5f24-0f95-417e-a8ba-6bf1b24e6a63" providerId="AD" clId="Web-{6D224386-2714-4040-923F-E362E706848A}" dt="2026-01-16T08:49:14.740" v="54"/>
          <ac:spMkLst>
            <pc:docMk/>
            <pc:sldMk cId="74947146" sldId="4839"/>
            <ac:spMk id="18" creationId="{74D1A9C5-6734-A887-6814-46332BA4DBAA}"/>
          </ac:spMkLst>
        </pc:spChg>
        <pc:spChg chg="add del mod">
          <ac:chgData name="Chloe PARK/ 박정은" userId="S::jepark@asung.com::046b5f24-0f95-417e-a8ba-6bf1b24e6a63" providerId="AD" clId="Web-{6D224386-2714-4040-923F-E362E706848A}" dt="2026-01-16T08:49:13.506" v="53"/>
          <ac:spMkLst>
            <pc:docMk/>
            <pc:sldMk cId="74947146" sldId="4839"/>
            <ac:spMk id="19" creationId="{6FC9ECB2-40FC-09B5-EC10-492E9A60E17E}"/>
          </ac:spMkLst>
        </pc:spChg>
        <pc:spChg chg="add del mod">
          <ac:chgData name="Chloe PARK/ 박정은" userId="S::jepark@asung.com::046b5f24-0f95-417e-a8ba-6bf1b24e6a63" providerId="AD" clId="Web-{6D224386-2714-4040-923F-E362E706848A}" dt="2026-01-16T08:49:08.349" v="49"/>
          <ac:spMkLst>
            <pc:docMk/>
            <pc:sldMk cId="74947146" sldId="4839"/>
            <ac:spMk id="21" creationId="{D58F79BC-6B84-441F-5155-262ACEE5B044}"/>
          </ac:spMkLst>
        </pc:spChg>
        <pc:grpChg chg="add del mod">
          <ac:chgData name="Chloe PARK/ 박정은" userId="S::jepark@asung.com::046b5f24-0f95-417e-a8ba-6bf1b24e6a63" providerId="AD" clId="Web-{6D224386-2714-4040-923F-E362E706848A}" dt="2026-01-16T08:46:44.205" v="18" actId="1076"/>
          <ac:grpSpMkLst>
            <pc:docMk/>
            <pc:sldMk cId="74947146" sldId="4839"/>
            <ac:grpSpMk id="22" creationId="{6B294DB2-345A-18C0-835F-56DA1A954C5B}"/>
          </ac:grpSpMkLst>
        </pc:grpChg>
        <pc:graphicFrameChg chg="add del mod">
          <ac:chgData name="Chloe PARK/ 박정은" userId="S::jepark@asung.com::046b5f24-0f95-417e-a8ba-6bf1b24e6a63" providerId="AD" clId="Web-{6D224386-2714-4040-923F-E362E706848A}" dt="2026-01-16T08:55:52.926" v="101"/>
          <ac:graphicFrameMkLst>
            <pc:docMk/>
            <pc:sldMk cId="74947146" sldId="4839"/>
            <ac:graphicFrameMk id="26" creationId="{314B39A5-B577-8C97-FCD9-381CFD3DA2E6}"/>
          </ac:graphicFrameMkLst>
        </pc:graphicFrameChg>
        <pc:picChg chg="add del mod">
          <ac:chgData name="Chloe PARK/ 박정은" userId="S::jepark@asung.com::046b5f24-0f95-417e-a8ba-6bf1b24e6a63" providerId="AD" clId="Web-{6D224386-2714-4040-923F-E362E706848A}" dt="2026-01-16T08:45:54.875" v="9"/>
          <ac:picMkLst>
            <pc:docMk/>
            <pc:sldMk cId="74947146" sldId="4839"/>
            <ac:picMk id="3" creationId="{4A1D6758-296C-05FD-C0F6-95F43CB37E5B}"/>
          </ac:picMkLst>
        </pc:picChg>
        <pc:picChg chg="add del mod ord">
          <ac:chgData name="Chloe PARK/ 박정은" userId="S::jepark@asung.com::046b5f24-0f95-417e-a8ba-6bf1b24e6a63" providerId="AD" clId="Web-{6D224386-2714-4040-923F-E362E706848A}" dt="2026-01-16T08:49:35.287" v="66"/>
          <ac:picMkLst>
            <pc:docMk/>
            <pc:sldMk cId="74947146" sldId="4839"/>
            <ac:picMk id="7" creationId="{EBF5B815-88AA-E5BA-471E-C16AF4690600}"/>
          </ac:picMkLst>
        </pc:picChg>
        <pc:picChg chg="del mod">
          <ac:chgData name="Chloe PARK/ 박정은" userId="S::jepark@asung.com::046b5f24-0f95-417e-a8ba-6bf1b24e6a63" providerId="AD" clId="Web-{6D224386-2714-4040-923F-E362E706848A}" dt="2026-01-16T08:46:07.751" v="12"/>
          <ac:picMkLst>
            <pc:docMk/>
            <pc:sldMk cId="74947146" sldId="4839"/>
            <ac:picMk id="20" creationId="{097FBD8F-1643-1237-F8A5-45B73A3C803E}"/>
          </ac:picMkLst>
        </pc:picChg>
        <pc:picChg chg="add del mod ord">
          <ac:chgData name="Chloe PARK/ 박정은" userId="S::jepark@asung.com::046b5f24-0f95-417e-a8ba-6bf1b24e6a63" providerId="AD" clId="Web-{6D224386-2714-4040-923F-E362E706848A}" dt="2026-01-16T08:54:40.300" v="94"/>
          <ac:picMkLst>
            <pc:docMk/>
            <pc:sldMk cId="74947146" sldId="4839"/>
            <ac:picMk id="23" creationId="{C81A8069-DA44-C864-A1D3-DEB4B7D34022}"/>
          </ac:picMkLst>
        </pc:picChg>
        <pc:picChg chg="add del mod ord">
          <ac:chgData name="Chloe PARK/ 박정은" userId="S::jepark@asung.com::046b5f24-0f95-417e-a8ba-6bf1b24e6a63" providerId="AD" clId="Web-{6D224386-2714-4040-923F-E362E706848A}" dt="2026-01-16T08:55:40.176" v="99"/>
          <ac:picMkLst>
            <pc:docMk/>
            <pc:sldMk cId="74947146" sldId="4839"/>
            <ac:picMk id="24" creationId="{EBCF97AF-7919-F5DA-9359-E13E89B39361}"/>
          </ac:picMkLst>
        </pc:picChg>
        <pc:picChg chg="add mod ord">
          <ac:chgData name="Chloe PARK/ 박정은" userId="S::jepark@asung.com::046b5f24-0f95-417e-a8ba-6bf1b24e6a63" providerId="AD" clId="Web-{6D224386-2714-4040-923F-E362E706848A}" dt="2026-01-16T08:58:06.132" v="106" actId="14100"/>
          <ac:picMkLst>
            <pc:docMk/>
            <pc:sldMk cId="74947146" sldId="4839"/>
            <ac:picMk id="27" creationId="{89E639BA-6839-8E9C-DBB8-B2562DB9BFE8}"/>
          </ac:picMkLst>
        </pc:picChg>
      </pc:sldChg>
    </pc:docChg>
  </pc:docChgLst>
  <pc:docChgLst>
    <pc:chgData name="Chloe PARK/ 박정은" userId="S::jepark@asung.com::046b5f24-0f95-417e-a8ba-6bf1b24e6a63" providerId="AD" clId="Web-{516DA97F-A66D-486B-AEBF-DD486F6A2369}"/>
    <pc:docChg chg="modSld">
      <pc:chgData name="Chloe PARK/ 박정은" userId="S::jepark@asung.com::046b5f24-0f95-417e-a8ba-6bf1b24e6a63" providerId="AD" clId="Web-{516DA97F-A66D-486B-AEBF-DD486F6A2369}" dt="2026-01-12T02:50:28.385" v="6" actId="20577"/>
      <pc:docMkLst>
        <pc:docMk/>
      </pc:docMkLst>
      <pc:sldChg chg="modSp">
        <pc:chgData name="Chloe PARK/ 박정은" userId="S::jepark@asung.com::046b5f24-0f95-417e-a8ba-6bf1b24e6a63" providerId="AD" clId="Web-{516DA97F-A66D-486B-AEBF-DD486F6A2369}" dt="2026-01-12T02:50:28.385" v="6" actId="20577"/>
        <pc:sldMkLst>
          <pc:docMk/>
          <pc:sldMk cId="594523282" sldId="483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428AFDA3-0DE5-8391-D323-5D382116602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457700" cy="917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0F5A8D5-A3A7-21CA-DD70-6A4BD32F130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827713" y="0"/>
            <a:ext cx="4457700" cy="917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70D51D-EF99-42BB-909A-628DB42382B9}" type="datetimeFigureOut">
              <a:rPr lang="ko-KR" altLang="en-US" smtClean="0"/>
              <a:t>2026-08-28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10AA80C-AF3F-BC48-3EDB-ADF26BFEFBE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7372013"/>
            <a:ext cx="4457700" cy="915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altLang="ko-KR"/>
              <a:t>Copyright 2026. A-SUNG International Co., Ltd. All rights reserved.</a:t>
            </a:r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166EFACD-0406-ED12-DE13-1E24E9B2B5C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827713" y="17372013"/>
            <a:ext cx="4457700" cy="915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70B109-236D-45ED-BF81-ADA6F328E97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626354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57700" cy="917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827713" y="0"/>
            <a:ext cx="4457700" cy="917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ACD8F3-C5FB-4CED-8C48-17C65FD44F88}" type="datetimeFigureOut">
              <a:rPr lang="ko-KR" altLang="en-US" smtClean="0"/>
              <a:t>2026-08-28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-342900" y="2286000"/>
            <a:ext cx="10972800" cy="617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8700" y="8801100"/>
            <a:ext cx="8229600" cy="72009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17372013"/>
            <a:ext cx="4457700" cy="915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altLang="ko-KR"/>
              <a:t>Copyright 2026. A-SUNG International Co., Ltd. All rights reserved.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827713" y="17372013"/>
            <a:ext cx="4457700" cy="915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71DE4D-666E-406E-BD2B-FB7BF14C9D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790414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D2C1A4-6E74-6E55-FF65-8676CC742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ADCB6A9-A1F2-B566-B79D-97E7D2A942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CB976DC-8007-51BB-5F8B-B907636DDF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317B70F-36DF-8255-697D-16DEBAE2617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altLang="ko-KR"/>
              <a:t>Copyright 2026. A-SUNG International Co., Ltd. All rights reserved.</a:t>
            </a:r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A01433C-95AA-0C13-2DAA-1DFE759AC6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71DE4D-666E-406E-BD2B-FB7BF14C9D2B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18911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FD810-20CB-7EF1-CA2C-87367D1D8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1B5FC04-BAB4-AA19-7436-E85640E222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7E56873-4E74-644D-BBDF-46C3DB199D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0ABFE41-3084-23E9-DE47-FA847549686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altLang="ko-KR"/>
              <a:t>Copyright 2026. A-SUNG International Co., Ltd. All rights reserved.</a:t>
            </a:r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373F40F-C5B5-144A-2D03-C7E89E3935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71DE4D-666E-406E-BD2B-FB7BF14C9D2B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58773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2D0919-AD07-04DB-0467-CFAA795A4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2236C8B-2474-BDEA-F697-B2BE5A7E09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7C22BD3-1D33-E019-D899-6BFCFEB25C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C11D64D-BC53-406B-587E-059F67C2CDB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altLang="ko-KR"/>
              <a:t>Copyright 2026. A-SUNG International Co., Ltd. All rights reserved.</a:t>
            </a:r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13CD6D7-D0EF-844D-9A6C-B8D9FCF976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71DE4D-666E-406E-BD2B-FB7BF14C9D2B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79709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21D62-AE0E-F434-7DD7-E733AFEAF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3DC9A21-1E4F-0301-CC4F-338052E4A8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348FC1C5-B62E-3D69-17CB-551998E469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9E93C3C-822B-F571-C3E1-9940636F933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altLang="ko-KR"/>
              <a:t>Copyright 2026. A-SUNG International Co., Ltd. All rights reserved.</a:t>
            </a:r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042AD41-CF56-7DC2-4C31-CC0E07DF17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71DE4D-666E-406E-BD2B-FB7BF14C9D2B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7446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84BEEF-7E6C-EB90-C7CA-D20E5D3DD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D5596EF-A393-5026-34BF-D310084BAD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0F836883-8245-7A08-3691-24D3EF3BB3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ko-KR" b="1" dirty="0"/>
              <a:t> </a:t>
            </a:r>
            <a:endParaRPr lang="en-US" altLang="ko-KR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CD2D488-849E-66EC-BF61-11E519AD923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altLang="ko-KR"/>
              <a:t>Copyright 2026. A-SUNG International Co., Ltd. All rights reserved.</a:t>
            </a:r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DD9D509-4890-D09E-E08F-43F4079590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71DE4D-666E-406E-BD2B-FB7BF14C9D2B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50688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8E5F2-8222-6F8D-A8DE-149E7C161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EBCE0FD-E183-82AF-64D7-FAD25C3696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2904C9A-AD6D-A15E-2330-BBC6260B82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ko-KR" b="1" dirty="0"/>
              <a:t> </a:t>
            </a:r>
            <a:endParaRPr lang="en-US" altLang="ko-KR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14F1DD78-D225-192C-A74A-CCC596DDD99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altLang="ko-KR"/>
              <a:t>Copyright 2026. A-SUNG International Co., Ltd. All rights reserved.</a:t>
            </a:r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21FB2BE-12E8-0216-F591-F0D4050A94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71DE4D-666E-406E-BD2B-FB7BF14C9D2B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4788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3AE865-48BF-73CD-2005-2FF04E3B6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9DAA0D3-E03D-83DD-4660-DC47B25234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E5CCE7E-2441-1D0D-42DA-1FD36FF68E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A51C47E-A290-E414-EB13-93BF3BE5399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altLang="ko-KR"/>
              <a:t>Copyright 2026. A-SUNG International Co., Ltd. All rights reserved.</a:t>
            </a:r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449AD3B-8AA7-D558-C1CA-3DB3006AB8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71DE4D-666E-406E-BD2B-FB7BF14C9D2B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43468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77098A-A381-CB29-08AF-844716F31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155FFE5-DEC3-3252-2572-0EF3A8CC45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980D21F-B4CC-917D-C6F6-B0AB259EB7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3D81FCAA-29A3-CC8D-F254-AD098466A13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altLang="ko-KR"/>
              <a:t>Copyright 2026. A-SUNG International Co., Ltd. All rights reserved.</a:t>
            </a:r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1F3A1B3C-27D8-DE09-56DF-8372CDBCF0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71DE4D-666E-406E-BD2B-FB7BF14C9D2B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81546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4EDB4-1ECA-63AA-2186-EB109A777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D6F9D8B-970B-173F-A05D-254908FB19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0E92E80-5DE7-2771-EE04-1C69439DD4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4665BB8-BCB7-1AD5-0B0D-3B2D86F534F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altLang="ko-KR"/>
              <a:t>Copyright 2026. A-SUNG International Co., Ltd. All rights reserved.</a:t>
            </a:r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76FD30F-49CE-9439-4985-1AD5121A1C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71DE4D-666E-406E-BD2B-FB7BF14C9D2B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37914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C9129-BD77-793C-64B9-3A3379B50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094F76E-7C53-07FD-CF99-189139918A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5426DA9-A074-E08D-9AD8-5187895E04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3F95304-591F-8FB9-0E5A-4EC44339C37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altLang="ko-KR"/>
              <a:t>Copyright 2026. A-SUNG International Co., Ltd. All rights reserved.</a:t>
            </a:r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7C75E19-0D1C-2AC4-0E2C-4A943A2D75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71DE4D-666E-406E-BD2B-FB7BF14C9D2B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35283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EC615-95FD-E75B-9518-6A0DD447F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03344B9-EA52-AF7C-AB61-EB875BE319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0A31A27-B668-4108-B1C3-09DC287E88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23D5A87-CA86-78CB-7A9D-3DF2A6175DC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altLang="ko-KR"/>
              <a:t>Copyright 2026. A-SUNG International Co., Ltd. All rights reserved.</a:t>
            </a:r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FB3DB45-9F4A-8E7A-425B-EF725A10E7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71DE4D-666E-406E-BD2B-FB7BF14C9D2B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89699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C7E51-CB93-B6F6-5DB1-A7509C570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C15F180-C226-824A-91CB-471F2810CA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A60B046-7CE1-30EA-1B7B-1AB079F6D2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C10CF37-48AC-A277-2A87-311E330E745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altLang="ko-KR"/>
              <a:t>Copyright 2026. A-SUNG International Co., Ltd. All rights reserved.</a:t>
            </a:r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6D584EF-68A0-BEF5-F1EC-A9553CE3DC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71DE4D-666E-406E-BD2B-FB7BF14C9D2B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6534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_3P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4FE629-1CDF-FC6D-1800-978D37365AA3}"/>
              </a:ext>
            </a:extLst>
          </p:cNvPr>
          <p:cNvSpPr txBox="1"/>
          <p:nvPr userDrawn="1"/>
        </p:nvSpPr>
        <p:spPr>
          <a:xfrm>
            <a:off x="439057" y="9716643"/>
            <a:ext cx="21336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0" b="1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</a:t>
            </a:r>
            <a:r>
              <a:rPr lang="en-US" altLang="ko-KR" sz="1500" b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US" altLang="ko-KR" sz="15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EXECUTE</a:t>
            </a:r>
            <a:endParaRPr lang="ko-KR" altLang="en-US" sz="15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7282AD-D492-F976-BAEE-F89BD6133F3C}"/>
              </a:ext>
            </a:extLst>
          </p:cNvPr>
          <p:cNvSpPr txBox="1"/>
          <p:nvPr userDrawn="1"/>
        </p:nvSpPr>
        <p:spPr>
          <a:xfrm>
            <a:off x="6858000" y="9716643"/>
            <a:ext cx="42672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500" b="1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“</a:t>
            </a:r>
            <a:r>
              <a:rPr lang="ko-KR" altLang="en-US" sz="1500" b="1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본질에 집중하고 즉시 실행한다</a:t>
            </a:r>
            <a:r>
              <a:rPr lang="en-US" altLang="ko-KR" sz="1500" b="1">
                <a:solidFill>
                  <a:schemeClr val="bg1">
                    <a:lumMod val="5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＂</a:t>
            </a:r>
            <a:endParaRPr lang="ko-KR" altLang="en-US" sz="1500" b="1">
              <a:solidFill>
                <a:schemeClr val="bg1">
                  <a:lumMod val="50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B8ED84-BD2E-FE98-54B0-744E40AC6AD5}"/>
              </a:ext>
            </a:extLst>
          </p:cNvPr>
          <p:cNvSpPr txBox="1"/>
          <p:nvPr userDrawn="1"/>
        </p:nvSpPr>
        <p:spPr>
          <a:xfrm>
            <a:off x="11658600" y="9724337"/>
            <a:ext cx="64008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5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2026 A-SUNG International Co., Ltd. All rights reserved.</a:t>
            </a:r>
            <a:endParaRPr lang="ko-KR" altLang="en-US" sz="15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056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FOCUS &amp; EXECUTE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2026. A-SUNG International Co., Ltd.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FOCUS &amp; EXECUTE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2026. A-SUNG International Co., Ltd.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FOCUS &amp; EXECUTE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2026. A-SUNG International Co., Ltd. All rights reserved.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FOCUS &amp; EXECUTE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2026. A-SUNG International Co., Ltd. All rights reserved.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FOCUS &amp; EXECUTE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2026. A-SUNG International Co., Ltd. All rights reserved.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FOCUS &amp; EXECUTE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2026. A-SUNG International Co., Ltd. All rights reserved.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FOCUS &amp; EXECUTE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2026. A-SUNG International Co., Ltd. All rights reserved.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FOCUS &amp; EXECUTE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2026. A-SUNG International Co., Ltd. All rights reserved.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FOCUS &amp; EXECUTE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2026. A-SUNG International Co., Ltd.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FOCUS &amp; EXECUTE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2026. A-SUNG International Co., Ltd.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직선 연결선 20"/>
          <p:cNvCxnSpPr/>
          <p:nvPr userDrawn="1"/>
        </p:nvCxnSpPr>
        <p:spPr>
          <a:xfrm>
            <a:off x="370107" y="1039044"/>
            <a:ext cx="17547797" cy="0"/>
          </a:xfrm>
          <a:prstGeom prst="line">
            <a:avLst/>
          </a:prstGeom>
          <a:ln w="12700">
            <a:solidFill>
              <a:srgbClr val="4F8A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70990" y="446861"/>
            <a:ext cx="2761059" cy="656332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5834208" y="9958441"/>
            <a:ext cx="12565522" cy="31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77" b="0">
                <a:latin typeface="Malgun Gothic" panose="020B0503020000020004" pitchFamily="34" charset="-127"/>
                <a:ea typeface="Malgun Gothic" panose="020B0503020000020004" pitchFamily="34" charset="-127"/>
              </a:rPr>
              <a:t>Copyright ⓒ 2024 A-SUNG International Co., Ltd. All rights reserved.</a:t>
            </a:r>
          </a:p>
        </p:txBody>
      </p:sp>
      <p:sp>
        <p:nvSpPr>
          <p:cNvPr id="2" name="직사각형 72">
            <a:extLst>
              <a:ext uri="{FF2B5EF4-FFF2-40B4-BE49-F238E27FC236}">
                <a16:creationId xmlns:a16="http://schemas.microsoft.com/office/drawing/2014/main" id="{E042D370-5D5F-3556-844A-F31971117685}"/>
              </a:ext>
            </a:extLst>
          </p:cNvPr>
          <p:cNvSpPr/>
          <p:nvPr userDrawn="1"/>
        </p:nvSpPr>
        <p:spPr>
          <a:xfrm>
            <a:off x="-31916" y="9644454"/>
            <a:ext cx="2504993" cy="6266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2250" b="1">
                <a:solidFill>
                  <a:schemeClr val="bg1">
                    <a:lumMod val="50000"/>
                  </a:schemeClr>
                </a:solidFill>
                <a:latin typeface="Typo_SsangmunDong B" panose="02020803020101020101" pitchFamily="18" charset="-127"/>
                <a:ea typeface="Typo_SsangmunDong B" panose="02020803020101020101" pitchFamily="18" charset="-127"/>
              </a:rPr>
              <a:t>Simple 2351</a:t>
            </a:r>
          </a:p>
        </p:txBody>
      </p:sp>
    </p:spTree>
    <p:extLst>
      <p:ext uri="{BB962C8B-B14F-4D97-AF65-F5344CB8AC3E}">
        <p14:creationId xmlns:p14="http://schemas.microsoft.com/office/powerpoint/2010/main" val="1400779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US" altLang="ko-KR"/>
              <a:t>FOCUS &amp; EXECUTE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Copyright 2026. A-SUNG International Co., Ltd.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F7021451-1387-4CA6-816F-3879F97B5CB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001">
            <a:extLst>
              <a:ext uri="{FF2B5EF4-FFF2-40B4-BE49-F238E27FC236}">
                <a16:creationId xmlns:a16="http://schemas.microsoft.com/office/drawing/2014/main" id="{E9186FF2-89FF-D4C0-DB6F-0914183AE71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0"/>
            <a:ext cx="18285714" cy="10287000"/>
            <a:chOff x="0" y="0"/>
            <a:chExt cx="18285714" cy="5142857"/>
          </a:xfrm>
        </p:grpSpPr>
        <p:pic>
          <p:nvPicPr>
            <p:cNvPr id="4" name="Object 2">
              <a:extLst>
                <a:ext uri="{FF2B5EF4-FFF2-40B4-BE49-F238E27FC236}">
                  <a16:creationId xmlns:a16="http://schemas.microsoft.com/office/drawing/2014/main" id="{C580E794-F918-32B6-3582-393E27CF83E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5714" cy="5142857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535662" y="1747853"/>
            <a:ext cx="9827537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800" b="1" dirty="0">
                <a:solidFill>
                  <a:srgbClr val="002060"/>
                </a:solidFill>
                <a:latin typeface="Arial"/>
                <a:ea typeface="맑은 고딕"/>
                <a:cs typeface="Arial"/>
              </a:rPr>
              <a:t>EBC7700 </a:t>
            </a:r>
            <a:r>
              <a:rPr lang="ko-KR" altLang="en-US" sz="4800" b="1" dirty="0">
                <a:solidFill>
                  <a:srgbClr val="002060"/>
                </a:solidFill>
                <a:latin typeface="Arial"/>
                <a:ea typeface="맑은 고딕"/>
                <a:cs typeface="Arial"/>
              </a:rPr>
              <a:t>기반 </a:t>
            </a:r>
            <a:r>
              <a:rPr lang="en-US" altLang="ko-KR" sz="4800" b="1" dirty="0">
                <a:solidFill>
                  <a:srgbClr val="002060"/>
                </a:solidFill>
                <a:latin typeface="Arial"/>
                <a:ea typeface="맑은 고딕"/>
                <a:cs typeface="Arial"/>
              </a:rPr>
              <a:t>AI </a:t>
            </a:r>
            <a:r>
              <a:rPr lang="ko-KR" altLang="en-US" sz="4800" b="1" dirty="0">
                <a:solidFill>
                  <a:srgbClr val="002060"/>
                </a:solidFill>
                <a:latin typeface="Arial"/>
                <a:ea typeface="맑은 고딕"/>
                <a:cs typeface="Arial"/>
              </a:rPr>
              <a:t>침입 감지 시스템</a:t>
            </a:r>
            <a:endParaRPr lang="en-US" altLang="ko-KR" sz="4800" b="1" dirty="0">
              <a:solidFill>
                <a:srgbClr val="002060"/>
              </a:solidFill>
              <a:latin typeface="Arial"/>
              <a:ea typeface="맑은 고딕"/>
              <a:cs typeface="Arial"/>
            </a:endParaRPr>
          </a:p>
        </p:txBody>
      </p:sp>
      <p:pic>
        <p:nvPicPr>
          <p:cNvPr id="3" name="그림 2" descr="그래픽, 스크린샷, 그래픽 디자인, 폰트이(가) 표시된 사진&#10;&#10;자동 생성된 설명">
            <a:extLst>
              <a:ext uri="{FF2B5EF4-FFF2-40B4-BE49-F238E27FC236}">
                <a16:creationId xmlns:a16="http://schemas.microsoft.com/office/drawing/2014/main" id="{F73319BD-C8EB-4822-86B3-EA960086212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0864" y="2003683"/>
            <a:ext cx="2070602" cy="1150334"/>
          </a:xfrm>
          <a:prstGeom prst="rect">
            <a:avLst/>
          </a:prstGeom>
        </p:spPr>
      </p:pic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96402501-0432-251C-2AC0-7FD33EC5F94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609600" y="3162300"/>
            <a:ext cx="1767840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bject 10">
            <a:extLst>
              <a:ext uri="{FF2B5EF4-FFF2-40B4-BE49-F238E27FC236}">
                <a16:creationId xmlns:a16="http://schemas.microsoft.com/office/drawing/2014/main" id="{51445208-EC77-CA4D-785C-14336FB7415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4097000" y="9444394"/>
            <a:ext cx="473833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>
                <a:solidFill>
                  <a:srgbClr val="002060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www.asung.com</a:t>
            </a:r>
            <a:endParaRPr lang="en-US" sz="1600" b="1">
              <a:solidFill>
                <a:srgbClr val="002060"/>
              </a:solidFill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616D28-48BB-D58F-0527-76A2E888F1C5}"/>
              </a:ext>
            </a:extLst>
          </p:cNvPr>
          <p:cNvSpPr txBox="1"/>
          <p:nvPr/>
        </p:nvSpPr>
        <p:spPr>
          <a:xfrm>
            <a:off x="535663" y="2506231"/>
            <a:ext cx="967740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sz="2800" b="1">
                <a:solidFill>
                  <a:srgbClr val="002060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defRPr>
            </a:lvl1pPr>
          </a:lstStyle>
          <a:p>
            <a:pPr algn="l"/>
            <a:r>
              <a:rPr lang="en-US" altLang="ko-KR" dirty="0">
                <a:latin typeface="Arial"/>
                <a:ea typeface="맑은 고딕"/>
                <a:cs typeface="Arial"/>
              </a:rPr>
              <a:t>26.08.28 </a:t>
            </a:r>
            <a:r>
              <a:rPr lang="ko-KR" altLang="en-US" dirty="0">
                <a:latin typeface="Arial"/>
                <a:ea typeface="맑은 고딕"/>
                <a:cs typeface="Arial"/>
              </a:rPr>
              <a:t>㈜ 아성  방정배</a:t>
            </a:r>
            <a:endParaRPr lang="ko-KR" altLang="en-US" sz="20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bject 25"/>
          <p:cNvSpPr txBox="1"/>
          <p:nvPr/>
        </p:nvSpPr>
        <p:spPr>
          <a:xfrm>
            <a:off x="1165500" y="989736"/>
            <a:ext cx="6935929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4800" b="1" kern="0" spc="-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Contents</a:t>
            </a:r>
            <a:endParaRPr lang="en-US" sz="1400" b="1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239000" y="2454263"/>
            <a:ext cx="7138571" cy="591309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571500" lvl="0" indent="-571500">
              <a:lnSpc>
                <a:spcPct val="200000"/>
              </a:lnSpc>
              <a:buFont typeface="+mj-lt"/>
              <a:buAutoNum type="romanUcPeriod"/>
              <a:defRPr/>
            </a:pPr>
            <a:r>
              <a:rPr lang="ko-KR" altLang="en-US" sz="2800" b="1" dirty="0">
                <a:solidFill>
                  <a:srgbClr val="071F5E"/>
                </a:solidFill>
                <a:latin typeface="맑은 고딕"/>
              </a:rPr>
              <a:t>프로젝트 개요</a:t>
            </a:r>
            <a:endParaRPr lang="en-US" altLang="ko-KR" sz="2800" b="1" dirty="0">
              <a:solidFill>
                <a:srgbClr val="071F5E"/>
              </a:solidFill>
              <a:latin typeface="맑은 고딕"/>
            </a:endParaRPr>
          </a:p>
          <a:p>
            <a:pPr marL="571500" lvl="0" indent="-571500">
              <a:lnSpc>
                <a:spcPct val="200000"/>
              </a:lnSpc>
              <a:buFont typeface="+mj-lt"/>
              <a:buAutoNum type="romanUcPeriod"/>
              <a:defRPr/>
            </a:pPr>
            <a:r>
              <a:rPr lang="ko-KR" altLang="en-US" sz="2800" b="1" dirty="0">
                <a:solidFill>
                  <a:srgbClr val="071F5E"/>
                </a:solidFill>
                <a:latin typeface="맑은 고딕"/>
              </a:rPr>
              <a:t>기술 아키텍처</a:t>
            </a:r>
            <a:endParaRPr lang="en-US" altLang="ko-KR" sz="2800" b="1" dirty="0">
              <a:solidFill>
                <a:srgbClr val="071F5E"/>
              </a:solidFill>
              <a:latin typeface="맑은 고딕"/>
            </a:endParaRPr>
          </a:p>
          <a:p>
            <a:pPr marL="571500" lvl="0" indent="-571500">
              <a:lnSpc>
                <a:spcPct val="200000"/>
              </a:lnSpc>
              <a:buFont typeface="+mj-lt"/>
              <a:buAutoNum type="romanUcPeriod"/>
              <a:defRPr/>
            </a:pPr>
            <a:r>
              <a:rPr lang="ko-KR" altLang="en-US" sz="2800" b="1" dirty="0">
                <a:solidFill>
                  <a:srgbClr val="071F5E"/>
                </a:solidFill>
                <a:latin typeface="맑은 고딕"/>
              </a:rPr>
              <a:t>핵심 구현 </a:t>
            </a:r>
            <a:endParaRPr lang="en-US" altLang="ko-KR" sz="2800" b="1" dirty="0">
              <a:solidFill>
                <a:srgbClr val="071F5E"/>
              </a:solidFill>
              <a:latin typeface="맑은 고딕"/>
            </a:endParaRPr>
          </a:p>
          <a:p>
            <a:pPr marL="571500" lvl="0" indent="-571500">
              <a:lnSpc>
                <a:spcPct val="200000"/>
              </a:lnSpc>
              <a:buFont typeface="+mj-lt"/>
              <a:buAutoNum type="romanUcPeriod"/>
              <a:defRPr/>
            </a:pPr>
            <a:r>
              <a:rPr lang="ko-KR" altLang="en-US" sz="2800" b="1" dirty="0">
                <a:solidFill>
                  <a:srgbClr val="071F5E"/>
                </a:solidFill>
                <a:latin typeface="맑은 고딕"/>
              </a:rPr>
              <a:t>시연 시나리오</a:t>
            </a:r>
            <a:endParaRPr lang="en-US" altLang="ko-KR" sz="2800" b="1" dirty="0">
              <a:solidFill>
                <a:srgbClr val="071F5E"/>
              </a:solidFill>
              <a:latin typeface="맑은 고딕"/>
            </a:endParaRPr>
          </a:p>
          <a:p>
            <a:pPr marL="571500" lvl="0" indent="-571500">
              <a:lnSpc>
                <a:spcPct val="200000"/>
              </a:lnSpc>
              <a:buFont typeface="+mj-lt"/>
              <a:buAutoNum type="romanUcPeriod"/>
              <a:defRPr/>
            </a:pPr>
            <a:r>
              <a:rPr lang="ko-KR" altLang="en-US" sz="2800" b="1" dirty="0">
                <a:solidFill>
                  <a:srgbClr val="071F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향후 발전 방향</a:t>
            </a:r>
            <a:endParaRPr lang="en-US" altLang="ko-KR" sz="1400" dirty="0">
              <a:solidFill>
                <a:prstClr val="black"/>
              </a:solidFill>
            </a:endParaRPr>
          </a:p>
          <a:p>
            <a:pPr marL="571500" lvl="0" indent="-571500">
              <a:lnSpc>
                <a:spcPct val="200000"/>
              </a:lnSpc>
              <a:buFont typeface="+mj-lt"/>
              <a:buAutoNum type="romanUcPeriod"/>
              <a:defRPr/>
            </a:pPr>
            <a:endParaRPr lang="en-US" altLang="ko-KR" sz="2800" b="1" dirty="0">
              <a:solidFill>
                <a:srgbClr val="071F5E"/>
              </a:solidFill>
              <a:latin typeface="맑은 고딕"/>
            </a:endParaRPr>
          </a:p>
          <a:p>
            <a:pPr marL="571500" lvl="0" indent="-571500">
              <a:lnSpc>
                <a:spcPct val="200000"/>
              </a:lnSpc>
              <a:buFont typeface="+mj-lt"/>
              <a:buAutoNum type="romanUcPeriod"/>
              <a:defRPr/>
            </a:pPr>
            <a:endParaRPr lang="en-US" sz="2500" b="1" dirty="0">
              <a:solidFill>
                <a:srgbClr val="1C3A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33D240B6-3E76-D1E9-8DD2-0D675B149E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952" y="2034349"/>
            <a:ext cx="4872674" cy="5395151"/>
          </a:xfrm>
          <a:prstGeom prst="rect">
            <a:avLst/>
          </a:prstGeom>
        </p:spPr>
      </p:pic>
      <p:pic>
        <p:nvPicPr>
          <p:cNvPr id="5" name="그림 4" descr="그래픽, 스크린샷, 그래픽 디자인, 폰트이(가) 표시된 사진&#10;&#10;자동 생성된 설명">
            <a:extLst>
              <a:ext uri="{FF2B5EF4-FFF2-40B4-BE49-F238E27FC236}">
                <a16:creationId xmlns:a16="http://schemas.microsoft.com/office/drawing/2014/main" id="{6D034E78-B40A-7BE6-5AEC-B56DCCF4B0A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5400" y="266700"/>
            <a:ext cx="1219200" cy="67733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19B4E-4BF8-2F6E-5FBD-F78DF47F6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A1EE827C-6C7B-9EC5-7A8B-2FCAF29F3B0C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609600" y="1056019"/>
            <a:ext cx="1767840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그림 5" descr="그래픽, 스크린샷, 그래픽 디자인, 폰트이(가) 표시된 사진&#10;&#10;자동 생성된 설명">
            <a:extLst>
              <a:ext uri="{FF2B5EF4-FFF2-40B4-BE49-F238E27FC236}">
                <a16:creationId xmlns:a16="http://schemas.microsoft.com/office/drawing/2014/main" id="{D0C86234-B29F-1157-DA89-1F7345DEF91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5400" y="266700"/>
            <a:ext cx="1219200" cy="677332"/>
          </a:xfrm>
          <a:prstGeom prst="rect">
            <a:avLst/>
          </a:prstGeom>
        </p:spPr>
      </p:pic>
      <p:sp>
        <p:nvSpPr>
          <p:cNvPr id="12" name="Object 5">
            <a:extLst>
              <a:ext uri="{FF2B5EF4-FFF2-40B4-BE49-F238E27FC236}">
                <a16:creationId xmlns:a16="http://schemas.microsoft.com/office/drawing/2014/main" id="{703EF942-BCE4-455B-7564-D714A3A3814B}"/>
              </a:ext>
            </a:extLst>
          </p:cNvPr>
          <p:cNvSpPr txBox="1"/>
          <p:nvPr/>
        </p:nvSpPr>
        <p:spPr>
          <a:xfrm>
            <a:off x="533399" y="349494"/>
            <a:ext cx="9862626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3600" b="1"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en-US" altLang="ko-KR" sz="4000" b="0" kern="0" spc="-100" dirty="0">
                <a:solidFill>
                  <a:srgbClr val="1C3A5C"/>
                </a:solidFill>
                <a:latin typeface="+mn-ea"/>
                <a:ea typeface="+mn-ea"/>
                <a:cs typeface="Arial" panose="020B0604020202020204" pitchFamily="34" charset="0"/>
              </a:rPr>
              <a:t>1.</a:t>
            </a:r>
            <a:r>
              <a:rPr lang="ko-KR" altLang="en-US" sz="4000" b="0" kern="0" spc="-100" dirty="0">
                <a:solidFill>
                  <a:srgbClr val="1C3A5C"/>
                </a:solidFill>
                <a:latin typeface="+mn-ea"/>
                <a:ea typeface="+mn-ea"/>
                <a:cs typeface="Arial" panose="020B0604020202020204" pitchFamily="34" charset="0"/>
              </a:rPr>
              <a:t> 프로젝트 개요</a:t>
            </a:r>
            <a:endParaRPr lang="en-US" altLang="ko-KR" sz="4000" b="0" kern="0" spc="-100" dirty="0">
              <a:solidFill>
                <a:srgbClr val="1C3A5C"/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88C940CA-DE99-9479-6DFA-EEAF1B74C7C3}"/>
              </a:ext>
            </a:extLst>
          </p:cNvPr>
          <p:cNvSpPr txBox="1"/>
          <p:nvPr/>
        </p:nvSpPr>
        <p:spPr>
          <a:xfrm>
            <a:off x="499672" y="1495146"/>
            <a:ext cx="17288656" cy="441787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3600" b="1"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pPr>
              <a:lnSpc>
                <a:spcPct val="200000"/>
              </a:lnSpc>
            </a:pPr>
            <a:r>
              <a:rPr lang="en-US" altLang="ko-KR" sz="2400" b="0" dirty="0">
                <a:latin typeface="+mj-ea"/>
                <a:ea typeface="+mj-ea"/>
              </a:rPr>
              <a:t>- </a:t>
            </a:r>
            <a:r>
              <a:rPr lang="ko-KR" altLang="en-US" sz="2400" b="0" dirty="0">
                <a:latin typeface="+mj-ea"/>
                <a:ea typeface="+mj-ea"/>
              </a:rPr>
              <a:t>출입이 통제되거나 금지된 곳에 </a:t>
            </a:r>
            <a:r>
              <a:rPr lang="ko-KR" altLang="ko-KR" sz="2400" b="0" dirty="0">
                <a:latin typeface="+mj-ea"/>
                <a:ea typeface="+mj-ea"/>
              </a:rPr>
              <a:t>사람이 함부로 들어가면 위험한 장소를 카메라</a:t>
            </a:r>
            <a:r>
              <a:rPr lang="ko-KR" altLang="en-US" sz="2400" b="0" dirty="0">
                <a:latin typeface="+mj-ea"/>
                <a:ea typeface="+mj-ea"/>
              </a:rPr>
              <a:t>와 </a:t>
            </a:r>
            <a:r>
              <a:rPr lang="en-US" altLang="ko-KR" sz="2400" b="0" dirty="0">
                <a:latin typeface="+mj-ea"/>
                <a:ea typeface="+mj-ea"/>
              </a:rPr>
              <a:t> AI</a:t>
            </a:r>
            <a:r>
              <a:rPr lang="ko-KR" altLang="ko-KR" sz="2400" b="0" dirty="0">
                <a:latin typeface="+mj-ea"/>
                <a:ea typeface="+mj-ea"/>
              </a:rPr>
              <a:t>로 감시</a:t>
            </a:r>
            <a:r>
              <a:rPr lang="ko-KR" altLang="en-US" sz="2400" b="0" dirty="0">
                <a:latin typeface="+mj-ea"/>
                <a:ea typeface="+mj-ea"/>
              </a:rPr>
              <a:t>하기 위해 개발</a:t>
            </a:r>
            <a:r>
              <a:rPr lang="en-US" altLang="ko-KR" sz="2400" b="0" dirty="0">
                <a:latin typeface="+mj-ea"/>
                <a:ea typeface="+mj-ea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en-US" altLang="ko-KR" sz="2400" b="0" dirty="0">
                <a:latin typeface="+mj-ea"/>
                <a:ea typeface="+mj-ea"/>
              </a:rPr>
              <a:t>- </a:t>
            </a:r>
            <a:r>
              <a:rPr lang="ko-KR" altLang="en-US" sz="2400" b="0" dirty="0">
                <a:latin typeface="+mj-ea"/>
                <a:ea typeface="+mj-ea"/>
              </a:rPr>
              <a:t>기존 </a:t>
            </a:r>
            <a:r>
              <a:rPr lang="en-US" altLang="ko-KR" sz="2400" b="0" dirty="0">
                <a:latin typeface="+mj-ea"/>
                <a:ea typeface="+mj-ea"/>
              </a:rPr>
              <a:t>CCTV</a:t>
            </a:r>
            <a:r>
              <a:rPr lang="ko-KR" altLang="en-US" sz="2400" b="0" dirty="0">
                <a:latin typeface="+mj-ea"/>
                <a:ea typeface="+mj-ea"/>
              </a:rPr>
              <a:t>는 사람</a:t>
            </a:r>
            <a:r>
              <a:rPr lang="en-US" altLang="ko-KR" sz="2400" b="0" dirty="0">
                <a:latin typeface="+mj-ea"/>
                <a:ea typeface="+mj-ea"/>
              </a:rPr>
              <a:t>(</a:t>
            </a:r>
            <a:r>
              <a:rPr lang="ko-KR" altLang="en-US" sz="2400" b="0" dirty="0">
                <a:latin typeface="+mj-ea"/>
                <a:ea typeface="+mj-ea"/>
              </a:rPr>
              <a:t>관리자</a:t>
            </a:r>
            <a:r>
              <a:rPr lang="en-US" altLang="ko-KR" sz="2400" b="0" dirty="0">
                <a:latin typeface="+mj-ea"/>
                <a:ea typeface="+mj-ea"/>
              </a:rPr>
              <a:t>)</a:t>
            </a:r>
            <a:r>
              <a:rPr lang="ko-KR" altLang="en-US" sz="2400" b="0" dirty="0">
                <a:latin typeface="+mj-ea"/>
                <a:ea typeface="+mj-ea"/>
              </a:rPr>
              <a:t>이 계속 지켜봐야 하는 불편함이 있고</a:t>
            </a:r>
            <a:r>
              <a:rPr lang="en-US" altLang="ko-KR" sz="2400" b="0" dirty="0">
                <a:latin typeface="+mj-ea"/>
                <a:ea typeface="+mj-ea"/>
              </a:rPr>
              <a:t>,  </a:t>
            </a:r>
            <a:r>
              <a:rPr lang="ko-KR" altLang="en-US" sz="2400" b="0" dirty="0">
                <a:latin typeface="+mj-ea"/>
                <a:ea typeface="+mj-ea"/>
              </a:rPr>
              <a:t>여러 대의 카메라를 </a:t>
            </a:r>
            <a:r>
              <a:rPr lang="en-US" altLang="ko-KR" sz="2400" b="0" dirty="0">
                <a:latin typeface="+mj-ea"/>
                <a:ea typeface="+mj-ea"/>
              </a:rPr>
              <a:t>24</a:t>
            </a:r>
            <a:r>
              <a:rPr lang="ko-KR" altLang="en-US" sz="2400" b="0" dirty="0">
                <a:latin typeface="+mj-ea"/>
                <a:ea typeface="+mj-ea"/>
              </a:rPr>
              <a:t>시간 감지하는 일은 현실적으로 </a:t>
            </a:r>
            <a:endParaRPr lang="en-US" altLang="ko-KR" sz="2400" b="0" dirty="0">
              <a:latin typeface="+mj-ea"/>
              <a:ea typeface="+mj-ea"/>
            </a:endParaRPr>
          </a:p>
          <a:p>
            <a:pPr>
              <a:lnSpc>
                <a:spcPct val="200000"/>
              </a:lnSpc>
            </a:pPr>
            <a:r>
              <a:rPr lang="ko-KR" altLang="en-US" sz="2400" b="0" dirty="0">
                <a:latin typeface="+mj-ea"/>
                <a:ea typeface="+mj-ea"/>
              </a:rPr>
              <a:t>  어렵고</a:t>
            </a:r>
            <a:r>
              <a:rPr lang="en-US" altLang="ko-KR" sz="2400" b="0" dirty="0">
                <a:latin typeface="+mj-ea"/>
                <a:ea typeface="+mj-ea"/>
              </a:rPr>
              <a:t>, </a:t>
            </a:r>
            <a:r>
              <a:rPr lang="ko-KR" altLang="en-US" sz="2400" b="0" dirty="0">
                <a:latin typeface="+mj-ea"/>
                <a:ea typeface="+mj-ea"/>
              </a:rPr>
              <a:t>어떤 경계성이나 위험성을 알리는 알림 등이 없을 경우 화면을 잠깐 놓치는 순간 사고가 생길 수가 있으므로</a:t>
            </a:r>
            <a:r>
              <a:rPr lang="en-US" altLang="ko-KR" sz="2400" b="0" dirty="0">
                <a:latin typeface="+mj-ea"/>
                <a:ea typeface="+mj-ea"/>
              </a:rPr>
              <a:t>,</a:t>
            </a:r>
          </a:p>
          <a:p>
            <a:pPr>
              <a:lnSpc>
                <a:spcPct val="200000"/>
              </a:lnSpc>
            </a:pPr>
            <a:r>
              <a:rPr lang="en-US" altLang="ko-KR" sz="2400" b="0" dirty="0">
                <a:latin typeface="+mj-ea"/>
                <a:ea typeface="+mj-ea"/>
              </a:rPr>
              <a:t>  </a:t>
            </a:r>
            <a:r>
              <a:rPr lang="ko-KR" altLang="en-US" sz="2400" b="0" dirty="0">
                <a:latin typeface="+mj-ea"/>
                <a:ea typeface="+mj-ea"/>
              </a:rPr>
              <a:t>이를 해결하고자</a:t>
            </a:r>
            <a:r>
              <a:rPr lang="en-US" altLang="ko-KR" sz="2400" b="0" dirty="0">
                <a:latin typeface="+mj-ea"/>
                <a:ea typeface="+mj-ea"/>
              </a:rPr>
              <a:t> </a:t>
            </a:r>
            <a:r>
              <a:rPr lang="ko-KR" altLang="en-US" sz="2400" b="0" dirty="0">
                <a:latin typeface="+mj-ea"/>
                <a:ea typeface="+mj-ea"/>
              </a:rPr>
              <a:t>관리자가 꼭 확인해야 할 순간을 </a:t>
            </a:r>
            <a:r>
              <a:rPr lang="en-US" altLang="ko-KR" sz="2400" b="0" dirty="0">
                <a:latin typeface="+mj-ea"/>
                <a:ea typeface="+mj-ea"/>
              </a:rPr>
              <a:t> AI</a:t>
            </a:r>
            <a:r>
              <a:rPr lang="ko-KR" altLang="en-US" sz="2400" b="0" dirty="0">
                <a:latin typeface="+mj-ea"/>
                <a:ea typeface="+mj-ea"/>
              </a:rPr>
              <a:t>가 먼저 찾아 알려주는 보조 역할을 하는 기능을 구현 개발하게 됨</a:t>
            </a:r>
            <a:r>
              <a:rPr lang="en-US" altLang="ko-KR" sz="2400" b="0" dirty="0">
                <a:latin typeface="+mj-ea"/>
                <a:ea typeface="+mj-ea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en-US" altLang="ko-KR" sz="2400" b="0" dirty="0">
                <a:latin typeface="+mj-ea"/>
                <a:ea typeface="+mj-ea"/>
              </a:rPr>
              <a:t>- </a:t>
            </a:r>
            <a:r>
              <a:rPr lang="ko-KR" altLang="en-US" sz="2400" b="0" dirty="0">
                <a:latin typeface="+mj-ea"/>
                <a:ea typeface="+mj-ea"/>
              </a:rPr>
              <a:t>현 프로젝트는 경계선과 침입라인에 접근할 경우 정지영상으로 웹 대시보드나 휴대폰에 알람과 동시에 그 순간 정지영상</a:t>
            </a:r>
            <a:endParaRPr lang="en-US" altLang="ko-KR" sz="2400" b="0" dirty="0">
              <a:latin typeface="+mj-ea"/>
              <a:ea typeface="+mj-ea"/>
            </a:endParaRPr>
          </a:p>
          <a:p>
            <a:pPr>
              <a:lnSpc>
                <a:spcPct val="200000"/>
              </a:lnSpc>
            </a:pPr>
            <a:r>
              <a:rPr lang="en-US" altLang="ko-KR" sz="2400" b="0" dirty="0">
                <a:latin typeface="+mj-ea"/>
                <a:ea typeface="+mj-ea"/>
              </a:rPr>
              <a:t>  </a:t>
            </a:r>
            <a:r>
              <a:rPr lang="ko-KR" altLang="en-US" sz="2400" b="0" dirty="0">
                <a:latin typeface="+mj-ea"/>
                <a:ea typeface="+mj-ea"/>
              </a:rPr>
              <a:t>으로 전송이 됨</a:t>
            </a:r>
            <a:r>
              <a:rPr lang="en-US" altLang="ko-KR" sz="2400" b="0" dirty="0">
                <a:latin typeface="+mj-ea"/>
                <a:ea typeface="+mj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53536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44934-9A2C-3F60-05BB-168683DDD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0C91C626-EDAE-CA70-CE0B-8DB5CDCCA5F3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609600" y="1056019"/>
            <a:ext cx="1767840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그림 5" descr="그래픽, 스크린샷, 그래픽 디자인, 폰트이(가) 표시된 사진&#10;&#10;자동 생성된 설명">
            <a:extLst>
              <a:ext uri="{FF2B5EF4-FFF2-40B4-BE49-F238E27FC236}">
                <a16:creationId xmlns:a16="http://schemas.microsoft.com/office/drawing/2014/main" id="{5B484FB9-A3FE-CC9D-1776-F972C3D92EC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5400" y="266700"/>
            <a:ext cx="1219200" cy="677332"/>
          </a:xfrm>
          <a:prstGeom prst="rect">
            <a:avLst/>
          </a:prstGeom>
        </p:spPr>
      </p:pic>
      <p:sp>
        <p:nvSpPr>
          <p:cNvPr id="12" name="Object 5">
            <a:extLst>
              <a:ext uri="{FF2B5EF4-FFF2-40B4-BE49-F238E27FC236}">
                <a16:creationId xmlns:a16="http://schemas.microsoft.com/office/drawing/2014/main" id="{0BD1CF37-D6AA-518D-636B-015F4A78094D}"/>
              </a:ext>
            </a:extLst>
          </p:cNvPr>
          <p:cNvSpPr txBox="1"/>
          <p:nvPr/>
        </p:nvSpPr>
        <p:spPr>
          <a:xfrm>
            <a:off x="533399" y="349494"/>
            <a:ext cx="9862626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3600" b="1"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en-US" altLang="ko-KR" sz="4000" b="0" kern="0" spc="-100" dirty="0">
                <a:solidFill>
                  <a:srgbClr val="1C3A5C"/>
                </a:solidFill>
                <a:latin typeface="+mn-ea"/>
                <a:ea typeface="+mn-ea"/>
                <a:cs typeface="Arial" panose="020B0604020202020204" pitchFamily="34" charset="0"/>
              </a:rPr>
              <a:t>2.</a:t>
            </a:r>
            <a:r>
              <a:rPr lang="ko-KR" altLang="en-US" sz="4000" b="0" kern="0" spc="-100" dirty="0">
                <a:solidFill>
                  <a:srgbClr val="1C3A5C"/>
                </a:solidFill>
                <a:latin typeface="+mn-ea"/>
                <a:ea typeface="+mn-ea"/>
                <a:cs typeface="Arial" panose="020B0604020202020204" pitchFamily="34" charset="0"/>
              </a:rPr>
              <a:t> 기술 아키텍처</a:t>
            </a:r>
            <a:endParaRPr lang="en-US" altLang="ko-KR" sz="4000" b="0" kern="0" spc="-100" dirty="0">
              <a:solidFill>
                <a:srgbClr val="1C3A5C"/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AFA0A610-9FE8-2445-5A70-940E7E342043}"/>
              </a:ext>
            </a:extLst>
          </p:cNvPr>
          <p:cNvSpPr txBox="1"/>
          <p:nvPr/>
        </p:nvSpPr>
        <p:spPr>
          <a:xfrm>
            <a:off x="764499" y="1470156"/>
            <a:ext cx="986262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3600" b="1"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en-US" altLang="ko-KR" sz="3200" b="0" kern="0" spc="-100" dirty="0">
                <a:latin typeface="+mn-ea"/>
                <a:ea typeface="+mn-ea"/>
                <a:cs typeface="Arial" panose="020B0604020202020204" pitchFamily="34" charset="0"/>
              </a:rPr>
              <a:t>[ </a:t>
            </a:r>
            <a:r>
              <a:rPr lang="ko-KR" altLang="en-US" sz="3200" b="0" kern="0" spc="-100" dirty="0">
                <a:latin typeface="+mn-ea"/>
                <a:ea typeface="+mn-ea"/>
                <a:cs typeface="Arial" panose="020B0604020202020204" pitchFamily="34" charset="0"/>
              </a:rPr>
              <a:t>시스템 구성 </a:t>
            </a:r>
            <a:r>
              <a:rPr lang="en-US" altLang="ko-KR" sz="3200" b="0" kern="0" spc="-100" dirty="0">
                <a:latin typeface="+mn-ea"/>
                <a:ea typeface="+mn-ea"/>
                <a:cs typeface="Arial" panose="020B0604020202020204" pitchFamily="34" charset="0"/>
              </a:rPr>
              <a:t>]</a:t>
            </a:r>
          </a:p>
        </p:txBody>
      </p: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C0606836-1FE8-AC70-CB4B-13B882ED9F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5450633"/>
              </p:ext>
            </p:extLst>
          </p:nvPr>
        </p:nvGraphicFramePr>
        <p:xfrm>
          <a:off x="989352" y="2263519"/>
          <a:ext cx="16534149" cy="65533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53061">
                  <a:extLst>
                    <a:ext uri="{9D8B030D-6E8A-4147-A177-3AD203B41FA5}">
                      <a16:colId xmlns:a16="http://schemas.microsoft.com/office/drawing/2014/main" val="4170565969"/>
                    </a:ext>
                  </a:extLst>
                </a:gridCol>
                <a:gridCol w="5096656">
                  <a:extLst>
                    <a:ext uri="{9D8B030D-6E8A-4147-A177-3AD203B41FA5}">
                      <a16:colId xmlns:a16="http://schemas.microsoft.com/office/drawing/2014/main" val="2081399711"/>
                    </a:ext>
                  </a:extLst>
                </a:gridCol>
                <a:gridCol w="5726242">
                  <a:extLst>
                    <a:ext uri="{9D8B030D-6E8A-4147-A177-3AD203B41FA5}">
                      <a16:colId xmlns:a16="http://schemas.microsoft.com/office/drawing/2014/main" val="1927625150"/>
                    </a:ext>
                  </a:extLst>
                </a:gridCol>
                <a:gridCol w="2758190">
                  <a:extLst>
                    <a:ext uri="{9D8B030D-6E8A-4147-A177-3AD203B41FA5}">
                      <a16:colId xmlns:a16="http://schemas.microsoft.com/office/drawing/2014/main" val="1251392679"/>
                    </a:ext>
                  </a:extLst>
                </a:gridCol>
              </a:tblGrid>
              <a:tr h="758945">
                <a:tc>
                  <a:txBody>
                    <a:bodyPr/>
                    <a:lstStyle/>
                    <a:p>
                      <a:pPr marL="76200" algn="ctr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구  분</a:t>
                      </a:r>
                      <a:endParaRPr lang="ko-KR" sz="3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역  할</a:t>
                      </a:r>
                      <a:endParaRPr lang="ko-KR" sz="3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설  명</a:t>
                      </a:r>
                      <a:endParaRPr lang="ko-KR" sz="3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비  고</a:t>
                      </a:r>
                      <a:endParaRPr lang="ko-KR" sz="3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4905610"/>
                  </a:ext>
                </a:extLst>
              </a:tr>
              <a:tr h="965730">
                <a:tc>
                  <a:txBody>
                    <a:bodyPr/>
                    <a:lstStyle/>
                    <a:p>
                      <a:pPr marL="76200" algn="ctr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EBC7700 EVK</a:t>
                      </a:r>
                      <a:endParaRPr lang="ko-KR" sz="28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EIC7700 SoC,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메모리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USB/Ethernet 등</a:t>
                      </a:r>
                    </a:p>
                    <a:p>
                      <a:pPr marL="76200" algn="ctr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8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하드웨어 </a:t>
                      </a:r>
                      <a:r>
                        <a:rPr lang="en-US" altLang="ko-KR" sz="18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EVK</a:t>
                      </a:r>
                      <a:endParaRPr lang="ko-KR" sz="24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AI </a:t>
                      </a:r>
                      <a:r>
                        <a:rPr lang="ko-KR" sz="18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시스템을 구성하고 실행하는 평가용 보드</a:t>
                      </a:r>
                      <a:endParaRPr lang="ko-KR" sz="24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Evaluation Board</a:t>
                      </a:r>
                      <a:endParaRPr lang="ko-KR" sz="24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812406"/>
                  </a:ext>
                </a:extLst>
              </a:tr>
              <a:tr h="965730">
                <a:tc>
                  <a:txBody>
                    <a:bodyPr/>
                    <a:lstStyle/>
                    <a:p>
                      <a:pPr marL="76200" algn="ctr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EIC7700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계열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CPU</a:t>
                      </a:r>
                      <a:endParaRPr lang="ko-KR" sz="28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ko-KR" sz="18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영상 입력 제어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sz="18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검출 결과 후처리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</a:p>
                    <a:p>
                      <a:pPr marL="76200" algn="ctr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ko-KR" sz="18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경계 판단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sz="18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이벤트 생성</a:t>
                      </a:r>
                      <a:endParaRPr lang="ko-KR" sz="24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NPU </a:t>
                      </a:r>
                      <a:r>
                        <a:rPr lang="ko-KR" sz="18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결과를 받아 전체 프로그램을 실행하고 최종 판단</a:t>
                      </a:r>
                      <a:endParaRPr lang="ko-KR" sz="24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76200" algn="ctr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EIC7700 SoC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내부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5056644"/>
                  </a:ext>
                </a:extLst>
              </a:tr>
              <a:tr h="965730">
                <a:tc>
                  <a:txBody>
                    <a:bodyPr/>
                    <a:lstStyle/>
                    <a:p>
                      <a:pPr marL="76200" algn="ctr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EIC7700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계열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NPU</a:t>
                      </a:r>
                      <a:endParaRPr lang="ko-KR" sz="28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ko-KR" sz="18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사람 검출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AI </a:t>
                      </a:r>
                      <a:r>
                        <a:rPr lang="ko-KR" sz="18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모델 추론</a:t>
                      </a:r>
                      <a:endParaRPr lang="ko-KR" sz="24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AI </a:t>
                      </a:r>
                      <a:r>
                        <a:rPr lang="ko-KR" sz="18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계산을 빠르게 수행하는 전용 가속기</a:t>
                      </a:r>
                      <a:endParaRPr lang="ko-KR" sz="24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76200" marR="76200" marT="63500" marB="63500" anchor="ctr"/>
                </a:tc>
                <a:extLst>
                  <a:ext uri="{0D108BD9-81ED-4DB2-BD59-A6C34878D82A}">
                    <a16:rowId xmlns:a16="http://schemas.microsoft.com/office/drawing/2014/main" val="2905370167"/>
                  </a:ext>
                </a:extLst>
              </a:tr>
              <a:tr h="965730">
                <a:tc>
                  <a:txBody>
                    <a:bodyPr/>
                    <a:lstStyle/>
                    <a:p>
                      <a:pPr marL="76200" algn="ctr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USB 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카메라</a:t>
                      </a:r>
                      <a:endParaRPr lang="ko-KR" sz="28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ko-KR" sz="18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실시간 영상 프레임 제공</a:t>
                      </a:r>
                      <a:endParaRPr lang="ko-KR" sz="24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현장 촬영</a:t>
                      </a:r>
                      <a:endParaRPr lang="ko-KR" sz="18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영상 입력 장치</a:t>
                      </a:r>
                      <a:endParaRPr lang="ko-KR" sz="240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5419251"/>
                  </a:ext>
                </a:extLst>
              </a:tr>
              <a:tr h="965730">
                <a:tc>
                  <a:txBody>
                    <a:bodyPr/>
                    <a:lstStyle/>
                    <a:p>
                      <a:pPr marL="76200" algn="ctr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MQTT Broker</a:t>
                      </a:r>
                      <a:endParaRPr lang="ko-KR" sz="28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EBC7700</a:t>
                      </a:r>
                      <a:r>
                        <a:rPr lang="ko-KR" sz="18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의 이벤트를 받아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Node-RED</a:t>
                      </a:r>
                      <a:r>
                        <a:rPr lang="ko-KR" sz="18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로 중계</a:t>
                      </a:r>
                      <a:endParaRPr lang="ko-KR" sz="24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ko-KR" sz="18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장치 사이의 메시지를 전달</a:t>
                      </a:r>
                      <a:endParaRPr lang="ko-KR" sz="24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76200" algn="ctr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Asung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NAS에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구축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484883"/>
                  </a:ext>
                </a:extLst>
              </a:tr>
              <a:tr h="965730">
                <a:tc>
                  <a:txBody>
                    <a:bodyPr/>
                    <a:lstStyle/>
                    <a:p>
                      <a:pPr marL="76200" algn="ctr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ko-KR" sz="20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웹 대시보드</a:t>
                      </a:r>
                      <a:endParaRPr lang="en-US" altLang="ko-KR" sz="20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76200" algn="ctr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(Node-RED)</a:t>
                      </a:r>
                      <a:endParaRPr lang="ko-KR" sz="28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ko-KR" sz="18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감지 상태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sz="18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경고 및 캡처 이미지 표시</a:t>
                      </a:r>
                      <a:endParaRPr lang="ko-KR" sz="24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ko-KR" sz="18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관리자가 확인하는 웹 </a:t>
                      </a:r>
                      <a:r>
                        <a:rPr lang="ko-KR" altLang="en-US" sz="18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대시보드</a:t>
                      </a:r>
                      <a:endParaRPr lang="ko-KR" sz="24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76200" marR="76200" marT="63500" marB="63500" anchor="ctr"/>
                </a:tc>
                <a:extLst>
                  <a:ext uri="{0D108BD9-81ED-4DB2-BD59-A6C34878D82A}">
                    <a16:rowId xmlns:a16="http://schemas.microsoft.com/office/drawing/2014/main" val="38173621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6147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CD5C7-0414-4EDA-25CB-A83657CA1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805A84F4-1046-5017-1B96-D06C99F16FB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609600" y="1056019"/>
            <a:ext cx="1767840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그림 5" descr="그래픽, 스크린샷, 그래픽 디자인, 폰트이(가) 표시된 사진&#10;&#10;자동 생성된 설명">
            <a:extLst>
              <a:ext uri="{FF2B5EF4-FFF2-40B4-BE49-F238E27FC236}">
                <a16:creationId xmlns:a16="http://schemas.microsoft.com/office/drawing/2014/main" id="{E92189D5-317B-FCAC-544E-D4F137C5060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5400" y="266700"/>
            <a:ext cx="1219200" cy="677332"/>
          </a:xfrm>
          <a:prstGeom prst="rect">
            <a:avLst/>
          </a:prstGeom>
        </p:spPr>
      </p:pic>
      <p:sp>
        <p:nvSpPr>
          <p:cNvPr id="12" name="Object 5">
            <a:extLst>
              <a:ext uri="{FF2B5EF4-FFF2-40B4-BE49-F238E27FC236}">
                <a16:creationId xmlns:a16="http://schemas.microsoft.com/office/drawing/2014/main" id="{8CEF3DB6-1180-1256-5C12-93E08D525CA2}"/>
              </a:ext>
            </a:extLst>
          </p:cNvPr>
          <p:cNvSpPr txBox="1"/>
          <p:nvPr/>
        </p:nvSpPr>
        <p:spPr>
          <a:xfrm>
            <a:off x="526304" y="1344958"/>
            <a:ext cx="737351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3600" b="1"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ko-KR" altLang="en-US" sz="2800" b="0" kern="0" spc="-150" dirty="0">
                <a:latin typeface="+mj-ea"/>
                <a:ea typeface="+mj-ea"/>
                <a:cs typeface="Arial" panose="020B0604020202020204" pitchFamily="34" charset="0"/>
              </a:rPr>
              <a:t>현 프로젝트에 사용한 </a:t>
            </a:r>
            <a:r>
              <a:rPr lang="en-US" altLang="ko-KR" sz="2800" b="0" kern="0" spc="-150" dirty="0">
                <a:latin typeface="+mj-ea"/>
                <a:ea typeface="+mj-ea"/>
                <a:cs typeface="Arial" panose="020B0604020202020204" pitchFamily="34" charset="0"/>
              </a:rPr>
              <a:t>EIC7700X </a:t>
            </a:r>
            <a:r>
              <a:rPr lang="ko-KR" altLang="en-US" sz="2800" b="0" kern="0" spc="-150" dirty="0">
                <a:latin typeface="+mj-ea"/>
                <a:ea typeface="+mj-ea"/>
                <a:cs typeface="Arial" panose="020B0604020202020204" pitchFamily="34" charset="0"/>
              </a:rPr>
              <a:t>의 스펙</a:t>
            </a:r>
            <a:endParaRPr lang="en-US" altLang="ko-KR" sz="2800" b="0" kern="0" spc="-150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Rounded Rectangle 19">
            <a:extLst>
              <a:ext uri="{FF2B5EF4-FFF2-40B4-BE49-F238E27FC236}">
                <a16:creationId xmlns:a16="http://schemas.microsoft.com/office/drawing/2014/main" id="{898E1A51-62E1-239E-7C94-FEC049E741D2}"/>
              </a:ext>
            </a:extLst>
          </p:cNvPr>
          <p:cNvSpPr/>
          <p:nvPr/>
        </p:nvSpPr>
        <p:spPr>
          <a:xfrm>
            <a:off x="636032" y="2104291"/>
            <a:ext cx="4690872" cy="5952744"/>
          </a:xfrm>
          <a:prstGeom prst="roundRect">
            <a:avLst>
              <a:gd name="adj" fmla="val 2923"/>
            </a:avLst>
          </a:prstGeom>
          <a:solidFill>
            <a:srgbClr val="EDF6FF"/>
          </a:solidFill>
          <a:ln w="9525">
            <a:solidFill>
              <a:srgbClr val="9BCB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7" name="Rounded Rectangle 20">
            <a:extLst>
              <a:ext uri="{FF2B5EF4-FFF2-40B4-BE49-F238E27FC236}">
                <a16:creationId xmlns:a16="http://schemas.microsoft.com/office/drawing/2014/main" id="{E2F1F978-5187-8FFA-4ADE-90A3A9C84090}"/>
              </a:ext>
            </a:extLst>
          </p:cNvPr>
          <p:cNvSpPr/>
          <p:nvPr/>
        </p:nvSpPr>
        <p:spPr>
          <a:xfrm>
            <a:off x="636032" y="2104291"/>
            <a:ext cx="4690872" cy="548640"/>
          </a:xfrm>
          <a:prstGeom prst="roundRect">
            <a:avLst>
              <a:gd name="adj" fmla="val 25000"/>
            </a:avLst>
          </a:prstGeom>
          <a:solidFill>
            <a:srgbClr val="0068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65A2A5-F244-105F-5B04-0CC33D1798A7}"/>
              </a:ext>
            </a:extLst>
          </p:cNvPr>
          <p:cNvSpPr txBox="1"/>
          <p:nvPr/>
        </p:nvSpPr>
        <p:spPr>
          <a:xfrm>
            <a:off x="636032" y="2237803"/>
            <a:ext cx="4690872" cy="281616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ctr"/>
            <a:r>
              <a:rPr sz="1650" b="1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EIC7700X SoC Heterogeneous Architecture</a:t>
            </a:r>
          </a:p>
        </p:txBody>
      </p:sp>
      <p:sp>
        <p:nvSpPr>
          <p:cNvPr id="9" name="Rounded Rectangle 22">
            <a:extLst>
              <a:ext uri="{FF2B5EF4-FFF2-40B4-BE49-F238E27FC236}">
                <a16:creationId xmlns:a16="http://schemas.microsoft.com/office/drawing/2014/main" id="{E1F2DE40-4118-9B8F-F1C6-36370FE8AB76}"/>
              </a:ext>
            </a:extLst>
          </p:cNvPr>
          <p:cNvSpPr/>
          <p:nvPr/>
        </p:nvSpPr>
        <p:spPr>
          <a:xfrm>
            <a:off x="855488" y="2817523"/>
            <a:ext cx="2002536" cy="877824"/>
          </a:xfrm>
          <a:prstGeom prst="roundRect">
            <a:avLst>
              <a:gd name="adj" fmla="val 10937"/>
            </a:avLst>
          </a:prstGeom>
          <a:solidFill>
            <a:srgbClr val="FFFFFF"/>
          </a:solidFill>
          <a:ln w="9525">
            <a:solidFill>
              <a:srgbClr val="9BCBEF"/>
            </a:solidFill>
          </a:ln>
          <a:effectLst>
            <a:outerShdw blurRad="45720" dist="27432" dir="5400000" rotWithShape="0">
              <a:srgbClr val="1F3A5F">
                <a:alpha val="7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0D7CA2-9194-B94D-F8E5-0F992377D7B9}"/>
              </a:ext>
            </a:extLst>
          </p:cNvPr>
          <p:cNvSpPr txBox="1"/>
          <p:nvPr/>
        </p:nvSpPr>
        <p:spPr>
          <a:xfrm>
            <a:off x="855488" y="3033554"/>
            <a:ext cx="2002536" cy="445763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ctr">
              <a:spcAft>
                <a:spcPts val="150"/>
              </a:spcAft>
            </a:pPr>
            <a:r>
              <a:rPr sz="1350" b="1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RISC-V CPU</a:t>
            </a:r>
            <a:endParaRPr sz="1350" b="1">
              <a:solidFill>
                <a:srgbClr val="2E6FB8"/>
              </a:solidFill>
              <a:latin typeface="微软雅黑"/>
              <a:ea typeface="微软雅黑"/>
              <a:cs typeface="微软雅黑"/>
            </a:endParaRPr>
          </a:p>
          <a:p>
            <a:pPr algn="ctr"/>
            <a:r>
              <a:rPr sz="1200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4 cores @1.4G</a:t>
            </a:r>
            <a:endParaRPr sz="1200">
              <a:solidFill>
                <a:srgbClr val="7A869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Rounded Rectangle 24">
            <a:extLst>
              <a:ext uri="{FF2B5EF4-FFF2-40B4-BE49-F238E27FC236}">
                <a16:creationId xmlns:a16="http://schemas.microsoft.com/office/drawing/2014/main" id="{F018481B-B823-FB6B-E391-661C92A3E824}"/>
              </a:ext>
            </a:extLst>
          </p:cNvPr>
          <p:cNvSpPr/>
          <p:nvPr/>
        </p:nvSpPr>
        <p:spPr>
          <a:xfrm>
            <a:off x="2995184" y="2817523"/>
            <a:ext cx="2002536" cy="877824"/>
          </a:xfrm>
          <a:prstGeom prst="roundRect">
            <a:avLst>
              <a:gd name="adj" fmla="val 10937"/>
            </a:avLst>
          </a:prstGeom>
          <a:solidFill>
            <a:srgbClr val="FFFFFF"/>
          </a:solidFill>
          <a:ln w="9525">
            <a:solidFill>
              <a:srgbClr val="9BCBEF"/>
            </a:solidFill>
          </a:ln>
          <a:effectLst>
            <a:outerShdw blurRad="45720" dist="27432" dir="5400000" rotWithShape="0">
              <a:srgbClr val="1F3A5F">
                <a:alpha val="7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7A9D59-8BD2-9A49-8F7F-51A94E55B5EC}"/>
              </a:ext>
            </a:extLst>
          </p:cNvPr>
          <p:cNvSpPr txBox="1"/>
          <p:nvPr/>
        </p:nvSpPr>
        <p:spPr>
          <a:xfrm>
            <a:off x="2995184" y="3033554"/>
            <a:ext cx="2002536" cy="445763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ctr">
              <a:spcAft>
                <a:spcPts val="150"/>
              </a:spcAft>
            </a:pPr>
            <a:r>
              <a:rPr sz="1350" b="1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NPU</a:t>
            </a:r>
            <a:endParaRPr sz="1350" b="1">
              <a:solidFill>
                <a:srgbClr val="17498A"/>
              </a:solidFill>
              <a:latin typeface="微软雅黑"/>
              <a:ea typeface="微软雅黑"/>
              <a:cs typeface="微软雅黑"/>
            </a:endParaRPr>
          </a:p>
          <a:p>
            <a:pPr algn="ctr"/>
            <a:r>
              <a:rPr sz="1200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13.3 TOPS</a:t>
            </a:r>
            <a:endParaRPr sz="1200">
              <a:solidFill>
                <a:srgbClr val="7A869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Rounded Rectangle 26">
            <a:extLst>
              <a:ext uri="{FF2B5EF4-FFF2-40B4-BE49-F238E27FC236}">
                <a16:creationId xmlns:a16="http://schemas.microsoft.com/office/drawing/2014/main" id="{71AAE333-5993-E968-F3CD-2E281612447D}"/>
              </a:ext>
            </a:extLst>
          </p:cNvPr>
          <p:cNvSpPr/>
          <p:nvPr/>
        </p:nvSpPr>
        <p:spPr>
          <a:xfrm>
            <a:off x="855488" y="3805075"/>
            <a:ext cx="2002536" cy="877824"/>
          </a:xfrm>
          <a:prstGeom prst="roundRect">
            <a:avLst>
              <a:gd name="adj" fmla="val 10937"/>
            </a:avLst>
          </a:prstGeom>
          <a:solidFill>
            <a:srgbClr val="FFFFFF"/>
          </a:solidFill>
          <a:ln w="9525">
            <a:solidFill>
              <a:srgbClr val="9BCBEF"/>
            </a:solidFill>
          </a:ln>
          <a:effectLst>
            <a:outerShdw blurRad="45720" dist="27432" dir="5400000" rotWithShape="0">
              <a:srgbClr val="1F3A5F">
                <a:alpha val="7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64BE968-AFFD-F349-94E5-DE21C42255DA}"/>
              </a:ext>
            </a:extLst>
          </p:cNvPr>
          <p:cNvSpPr txBox="1"/>
          <p:nvPr/>
        </p:nvSpPr>
        <p:spPr>
          <a:xfrm>
            <a:off x="855488" y="4021106"/>
            <a:ext cx="2002536" cy="445763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ctr">
              <a:spcAft>
                <a:spcPts val="150"/>
              </a:spcAft>
            </a:pPr>
            <a:r>
              <a:rPr sz="1350" b="1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Vision DSP</a:t>
            </a:r>
            <a:endParaRPr sz="1350" b="1">
              <a:solidFill>
                <a:srgbClr val="2E6FB8"/>
              </a:solidFill>
              <a:latin typeface="微软雅黑"/>
              <a:ea typeface="微软雅黑"/>
              <a:cs typeface="微软雅黑"/>
            </a:endParaRPr>
          </a:p>
          <a:p>
            <a:pPr algn="ctr"/>
            <a:r>
              <a:rPr sz="1200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4×Q7</a:t>
            </a:r>
            <a:endParaRPr sz="1200">
              <a:solidFill>
                <a:srgbClr val="7A869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Rounded Rectangle 28">
            <a:extLst>
              <a:ext uri="{FF2B5EF4-FFF2-40B4-BE49-F238E27FC236}">
                <a16:creationId xmlns:a16="http://schemas.microsoft.com/office/drawing/2014/main" id="{AB077B37-B325-5F64-3FB9-59B9988E2A2D}"/>
              </a:ext>
            </a:extLst>
          </p:cNvPr>
          <p:cNvSpPr/>
          <p:nvPr/>
        </p:nvSpPr>
        <p:spPr>
          <a:xfrm>
            <a:off x="2995184" y="3805075"/>
            <a:ext cx="2002536" cy="877824"/>
          </a:xfrm>
          <a:prstGeom prst="roundRect">
            <a:avLst>
              <a:gd name="adj" fmla="val 10937"/>
            </a:avLst>
          </a:prstGeom>
          <a:solidFill>
            <a:srgbClr val="FFFFFF"/>
          </a:solidFill>
          <a:ln w="9525">
            <a:solidFill>
              <a:srgbClr val="9BCBEF"/>
            </a:solidFill>
          </a:ln>
          <a:effectLst>
            <a:outerShdw blurRad="45720" dist="27432" dir="5400000" rotWithShape="0">
              <a:srgbClr val="1F3A5F">
                <a:alpha val="7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263693-4AED-5F83-16F4-3FB3E7158E85}"/>
              </a:ext>
            </a:extLst>
          </p:cNvPr>
          <p:cNvSpPr txBox="1"/>
          <p:nvPr/>
        </p:nvSpPr>
        <p:spPr>
          <a:xfrm>
            <a:off x="2995184" y="4021106"/>
            <a:ext cx="2002536" cy="445763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ctr">
              <a:spcAft>
                <a:spcPts val="150"/>
              </a:spcAft>
            </a:pPr>
            <a:r>
              <a:rPr sz="1350" b="1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3D GPU</a:t>
            </a:r>
            <a:endParaRPr sz="1350" b="1">
              <a:solidFill>
                <a:srgbClr val="2E6FB8"/>
              </a:solidFill>
              <a:latin typeface="微软雅黑"/>
              <a:ea typeface="微软雅黑"/>
              <a:cs typeface="微软雅黑"/>
            </a:endParaRPr>
          </a:p>
          <a:p>
            <a:pPr algn="ctr"/>
            <a:r>
              <a:rPr sz="1200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GLES/Vulkan</a:t>
            </a:r>
            <a:endParaRPr sz="1200">
              <a:solidFill>
                <a:srgbClr val="7A869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Rounded Rectangle 30">
            <a:extLst>
              <a:ext uri="{FF2B5EF4-FFF2-40B4-BE49-F238E27FC236}">
                <a16:creationId xmlns:a16="http://schemas.microsoft.com/office/drawing/2014/main" id="{A714F04E-8ED2-8C1D-E196-A463D7766BC8}"/>
              </a:ext>
            </a:extLst>
          </p:cNvPr>
          <p:cNvSpPr/>
          <p:nvPr/>
        </p:nvSpPr>
        <p:spPr>
          <a:xfrm>
            <a:off x="855488" y="4792627"/>
            <a:ext cx="2002536" cy="877824"/>
          </a:xfrm>
          <a:prstGeom prst="roundRect">
            <a:avLst>
              <a:gd name="adj" fmla="val 10937"/>
            </a:avLst>
          </a:prstGeom>
          <a:solidFill>
            <a:srgbClr val="FFFFFF"/>
          </a:solidFill>
          <a:ln w="9525">
            <a:solidFill>
              <a:srgbClr val="9BCBEF"/>
            </a:solidFill>
          </a:ln>
          <a:effectLst>
            <a:outerShdw blurRad="45720" dist="27432" dir="5400000" rotWithShape="0">
              <a:srgbClr val="1F3A5F">
                <a:alpha val="7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6CF5523-9020-9AA6-F1CC-A2532A57555F}"/>
              </a:ext>
            </a:extLst>
          </p:cNvPr>
          <p:cNvSpPr txBox="1"/>
          <p:nvPr/>
        </p:nvSpPr>
        <p:spPr>
          <a:xfrm>
            <a:off x="855488" y="5008658"/>
            <a:ext cx="2002536" cy="445763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ctr">
              <a:spcAft>
                <a:spcPts val="150"/>
              </a:spcAft>
            </a:pPr>
            <a:r>
              <a:rPr sz="1350" b="1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Video Codec</a:t>
            </a:r>
            <a:endParaRPr sz="1350" b="1">
              <a:solidFill>
                <a:srgbClr val="2E6FB8"/>
              </a:solidFill>
              <a:latin typeface="微软雅黑"/>
              <a:ea typeface="微软雅黑"/>
              <a:cs typeface="微软雅黑"/>
            </a:endParaRPr>
          </a:p>
          <a:p>
            <a:pPr algn="ctr"/>
            <a:r>
              <a:rPr sz="1200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8K</a:t>
            </a:r>
            <a:endParaRPr sz="1200">
              <a:solidFill>
                <a:srgbClr val="7A869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0" name="Rounded Rectangle 32">
            <a:extLst>
              <a:ext uri="{FF2B5EF4-FFF2-40B4-BE49-F238E27FC236}">
                <a16:creationId xmlns:a16="http://schemas.microsoft.com/office/drawing/2014/main" id="{E3A54796-EDCB-AC57-9F9B-3D4D0395C339}"/>
              </a:ext>
            </a:extLst>
          </p:cNvPr>
          <p:cNvSpPr/>
          <p:nvPr/>
        </p:nvSpPr>
        <p:spPr>
          <a:xfrm>
            <a:off x="2995184" y="4792627"/>
            <a:ext cx="2002536" cy="877824"/>
          </a:xfrm>
          <a:prstGeom prst="roundRect">
            <a:avLst>
              <a:gd name="adj" fmla="val 10937"/>
            </a:avLst>
          </a:prstGeom>
          <a:solidFill>
            <a:srgbClr val="FFFFFF"/>
          </a:solidFill>
          <a:ln w="9525">
            <a:solidFill>
              <a:srgbClr val="9BCBEF"/>
            </a:solidFill>
          </a:ln>
          <a:effectLst>
            <a:outerShdw blurRad="45720" dist="27432" dir="5400000" rotWithShape="0">
              <a:srgbClr val="1F3A5F">
                <a:alpha val="7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C410CA8-51AF-E59C-3A05-DF0F497DD262}"/>
              </a:ext>
            </a:extLst>
          </p:cNvPr>
          <p:cNvSpPr txBox="1"/>
          <p:nvPr/>
        </p:nvSpPr>
        <p:spPr>
          <a:xfrm>
            <a:off x="2995184" y="5008658"/>
            <a:ext cx="2002536" cy="445763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ctr">
              <a:spcAft>
                <a:spcPts val="150"/>
              </a:spcAft>
            </a:pPr>
            <a:r>
              <a:rPr sz="1350" b="1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VPS</a:t>
            </a:r>
            <a:endParaRPr sz="1350" b="1">
              <a:solidFill>
                <a:srgbClr val="2E6FB8"/>
              </a:solidFill>
              <a:latin typeface="微软雅黑"/>
              <a:ea typeface="微软雅黑"/>
              <a:cs typeface="微软雅黑"/>
            </a:endParaRPr>
          </a:p>
          <a:p>
            <a:pPr algn="ctr"/>
            <a:r>
              <a:rPr sz="1200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12-lane</a:t>
            </a:r>
            <a:endParaRPr sz="1200">
              <a:solidFill>
                <a:srgbClr val="7A869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Rounded Rectangle 34">
            <a:extLst>
              <a:ext uri="{FF2B5EF4-FFF2-40B4-BE49-F238E27FC236}">
                <a16:creationId xmlns:a16="http://schemas.microsoft.com/office/drawing/2014/main" id="{0B02BBF2-47BF-E92F-9860-E3DDA80C7242}"/>
              </a:ext>
            </a:extLst>
          </p:cNvPr>
          <p:cNvSpPr/>
          <p:nvPr/>
        </p:nvSpPr>
        <p:spPr>
          <a:xfrm>
            <a:off x="855488" y="5862475"/>
            <a:ext cx="4251960" cy="466344"/>
          </a:xfrm>
          <a:prstGeom prst="roundRect">
            <a:avLst>
              <a:gd name="adj" fmla="val 20588"/>
            </a:avLst>
          </a:prstGeom>
          <a:solidFill>
            <a:srgbClr val="0068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1180F0A-84AE-3A4F-B6C9-6BE35ED9311F}"/>
              </a:ext>
            </a:extLst>
          </p:cNvPr>
          <p:cNvSpPr txBox="1"/>
          <p:nvPr/>
        </p:nvSpPr>
        <p:spPr>
          <a:xfrm>
            <a:off x="855488" y="5983694"/>
            <a:ext cx="4251960" cy="223907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ctr"/>
            <a:r>
              <a:rPr sz="127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Security Engine · TEE / SM3·SM4</a:t>
            </a:r>
          </a:p>
        </p:txBody>
      </p:sp>
      <p:sp>
        <p:nvSpPr>
          <p:cNvPr id="24" name="Rounded Rectangle 36">
            <a:extLst>
              <a:ext uri="{FF2B5EF4-FFF2-40B4-BE49-F238E27FC236}">
                <a16:creationId xmlns:a16="http://schemas.microsoft.com/office/drawing/2014/main" id="{30B5C8AA-DD29-0625-13A9-7AB67ECA60C3}"/>
              </a:ext>
            </a:extLst>
          </p:cNvPr>
          <p:cNvSpPr/>
          <p:nvPr/>
        </p:nvSpPr>
        <p:spPr>
          <a:xfrm>
            <a:off x="855488" y="6438547"/>
            <a:ext cx="4251960" cy="466344"/>
          </a:xfrm>
          <a:prstGeom prst="roundRect">
            <a:avLst>
              <a:gd name="adj" fmla="val 20588"/>
            </a:avLst>
          </a:prstGeom>
          <a:solidFill>
            <a:srgbClr val="0068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127A1C3-6F62-A6B9-B500-4D4ECB97548A}"/>
              </a:ext>
            </a:extLst>
          </p:cNvPr>
          <p:cNvSpPr txBox="1"/>
          <p:nvPr/>
        </p:nvSpPr>
        <p:spPr>
          <a:xfrm>
            <a:off x="855488" y="6559766"/>
            <a:ext cx="4251960" cy="223907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ctr"/>
            <a:r>
              <a:rPr sz="127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Memory · LPDDR5-6400 · up to 32GB</a:t>
            </a:r>
          </a:p>
        </p:txBody>
      </p:sp>
      <p:sp>
        <p:nvSpPr>
          <p:cNvPr id="26" name="Rounded Rectangle 38">
            <a:extLst>
              <a:ext uri="{FF2B5EF4-FFF2-40B4-BE49-F238E27FC236}">
                <a16:creationId xmlns:a16="http://schemas.microsoft.com/office/drawing/2014/main" id="{9EF58CF2-F21C-390B-F83C-FBF8C9BC74BA}"/>
              </a:ext>
            </a:extLst>
          </p:cNvPr>
          <p:cNvSpPr/>
          <p:nvPr/>
        </p:nvSpPr>
        <p:spPr>
          <a:xfrm>
            <a:off x="855488" y="7014619"/>
            <a:ext cx="4251960" cy="466344"/>
          </a:xfrm>
          <a:prstGeom prst="roundRect">
            <a:avLst>
              <a:gd name="adj" fmla="val 20588"/>
            </a:avLst>
          </a:prstGeom>
          <a:solidFill>
            <a:srgbClr val="0068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C57B32D-F7C2-8064-FD14-29152C8748D2}"/>
              </a:ext>
            </a:extLst>
          </p:cNvPr>
          <p:cNvSpPr txBox="1"/>
          <p:nvPr/>
        </p:nvSpPr>
        <p:spPr>
          <a:xfrm>
            <a:off x="855488" y="7135838"/>
            <a:ext cx="4251960" cy="223907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ctr"/>
            <a:r>
              <a:rPr sz="127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AXI4 / NoC On-chip Interconnect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68F066F-3F97-02DE-7EE7-5F5DFBD010EF}"/>
              </a:ext>
            </a:extLst>
          </p:cNvPr>
          <p:cNvSpPr txBox="1"/>
          <p:nvPr/>
        </p:nvSpPr>
        <p:spPr>
          <a:xfrm>
            <a:off x="855488" y="7649100"/>
            <a:ext cx="4251960" cy="212366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ctr"/>
            <a:r>
              <a:rPr sz="1200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CPU + NPU + DSP + GPU Heterogeneous Collaboration</a:t>
            </a:r>
            <a:endParaRPr sz="1200">
              <a:solidFill>
                <a:srgbClr val="7A8694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9" name="Rounded Rectangle 41">
            <a:extLst>
              <a:ext uri="{FF2B5EF4-FFF2-40B4-BE49-F238E27FC236}">
                <a16:creationId xmlns:a16="http://schemas.microsoft.com/office/drawing/2014/main" id="{7140E8F8-C19B-6D99-809C-228B113D9FAA}"/>
              </a:ext>
            </a:extLst>
          </p:cNvPr>
          <p:cNvSpPr/>
          <p:nvPr/>
        </p:nvSpPr>
        <p:spPr>
          <a:xfrm>
            <a:off x="5710952" y="2104291"/>
            <a:ext cx="5925312" cy="493776"/>
          </a:xfrm>
          <a:prstGeom prst="roundRect">
            <a:avLst>
              <a:gd name="adj" fmla="val 19444"/>
            </a:avLst>
          </a:prstGeom>
          <a:solidFill>
            <a:srgbClr val="0068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EABDDD6-5232-8C39-A787-D959ACD98552}"/>
              </a:ext>
            </a:extLst>
          </p:cNvPr>
          <p:cNvSpPr txBox="1"/>
          <p:nvPr/>
        </p:nvSpPr>
        <p:spPr>
          <a:xfrm>
            <a:off x="5710952" y="2216142"/>
            <a:ext cx="5925312" cy="270074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ctr"/>
            <a:r>
              <a:rPr sz="157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Compute · Multimedia</a:t>
            </a:r>
          </a:p>
        </p:txBody>
      </p:sp>
      <p:sp>
        <p:nvSpPr>
          <p:cNvPr id="31" name="Rounded Rectangle 43">
            <a:extLst>
              <a:ext uri="{FF2B5EF4-FFF2-40B4-BE49-F238E27FC236}">
                <a16:creationId xmlns:a16="http://schemas.microsoft.com/office/drawing/2014/main" id="{4CFFECC2-170E-03F6-69FD-F6B9A72F4DFB}"/>
              </a:ext>
            </a:extLst>
          </p:cNvPr>
          <p:cNvSpPr/>
          <p:nvPr/>
        </p:nvSpPr>
        <p:spPr>
          <a:xfrm>
            <a:off x="5752100" y="2748943"/>
            <a:ext cx="1536192" cy="452628"/>
          </a:xfrm>
          <a:prstGeom prst="roundRect">
            <a:avLst>
              <a:gd name="adj" fmla="val 15151"/>
            </a:avLst>
          </a:prstGeom>
          <a:solidFill>
            <a:srgbClr val="EDF6FF"/>
          </a:solidFill>
          <a:ln w="5715">
            <a:solidFill>
              <a:srgbClr val="9BCB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E4DF617-8497-FB81-CAE4-683D77D216A6}"/>
              </a:ext>
            </a:extLst>
          </p:cNvPr>
          <p:cNvSpPr txBox="1"/>
          <p:nvPr/>
        </p:nvSpPr>
        <p:spPr>
          <a:xfrm>
            <a:off x="5752100" y="2863304"/>
            <a:ext cx="1536192" cy="223907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ctr"/>
            <a:r>
              <a:rPr sz="1275" b="1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CPU</a:t>
            </a:r>
            <a:endParaRPr sz="1275" b="1">
              <a:solidFill>
                <a:srgbClr val="1F5FA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0417C19-6111-8ECE-FB11-89A3723F8256}"/>
              </a:ext>
            </a:extLst>
          </p:cNvPr>
          <p:cNvSpPr txBox="1"/>
          <p:nvPr/>
        </p:nvSpPr>
        <p:spPr>
          <a:xfrm>
            <a:off x="7384304" y="2863304"/>
            <a:ext cx="4197096" cy="223907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l"/>
            <a:r>
              <a:rPr sz="1275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4-core RV64GC @1.4GHz↑1.8 · L1/L2/L3·ECC</a:t>
            </a:r>
            <a:endParaRPr sz="1275">
              <a:solidFill>
                <a:srgbClr val="3A445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4" name="Rounded Rectangle 46">
            <a:extLst>
              <a:ext uri="{FF2B5EF4-FFF2-40B4-BE49-F238E27FC236}">
                <a16:creationId xmlns:a16="http://schemas.microsoft.com/office/drawing/2014/main" id="{42428F66-F291-A73E-723E-354FE0577EEF}"/>
              </a:ext>
            </a:extLst>
          </p:cNvPr>
          <p:cNvSpPr/>
          <p:nvPr/>
        </p:nvSpPr>
        <p:spPr>
          <a:xfrm>
            <a:off x="5710952" y="3242719"/>
            <a:ext cx="5925312" cy="534924"/>
          </a:xfrm>
          <a:prstGeom prst="roundRect">
            <a:avLst>
              <a:gd name="adj" fmla="val 10256"/>
            </a:avLst>
          </a:prstGeom>
          <a:solidFill>
            <a:srgbClr val="EDF6FF"/>
          </a:solidFill>
          <a:ln w="5715">
            <a:solidFill>
              <a:srgbClr val="9BCB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35" name="Rounded Rectangle 47">
            <a:extLst>
              <a:ext uri="{FF2B5EF4-FFF2-40B4-BE49-F238E27FC236}">
                <a16:creationId xmlns:a16="http://schemas.microsoft.com/office/drawing/2014/main" id="{40718C60-E09A-EDE9-0A83-A66F1C45D527}"/>
              </a:ext>
            </a:extLst>
          </p:cNvPr>
          <p:cNvSpPr/>
          <p:nvPr/>
        </p:nvSpPr>
        <p:spPr>
          <a:xfrm>
            <a:off x="5752100" y="3283867"/>
            <a:ext cx="1536192" cy="452628"/>
          </a:xfrm>
          <a:prstGeom prst="roundRect">
            <a:avLst>
              <a:gd name="adj" fmla="val 15151"/>
            </a:avLst>
          </a:prstGeom>
          <a:solidFill>
            <a:srgbClr val="EDF6FF"/>
          </a:solidFill>
          <a:ln w="5715">
            <a:solidFill>
              <a:srgbClr val="9BCB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947BE73-A3CE-53F1-D1A6-7C3CB905E993}"/>
              </a:ext>
            </a:extLst>
          </p:cNvPr>
          <p:cNvSpPr txBox="1"/>
          <p:nvPr/>
        </p:nvSpPr>
        <p:spPr>
          <a:xfrm>
            <a:off x="5752100" y="3398228"/>
            <a:ext cx="1536192" cy="223907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ctr"/>
            <a:r>
              <a:rPr sz="1275" b="1" dirty="0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AI NPU</a:t>
            </a:r>
            <a:endParaRPr sz="1275" b="1" dirty="0">
              <a:solidFill>
                <a:srgbClr val="1F5FA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A0BA617-321C-2610-6275-3DEB73CDF45E}"/>
              </a:ext>
            </a:extLst>
          </p:cNvPr>
          <p:cNvSpPr txBox="1"/>
          <p:nvPr/>
        </p:nvSpPr>
        <p:spPr>
          <a:xfrm>
            <a:off x="7384304" y="3398228"/>
            <a:ext cx="4197096" cy="223907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l"/>
            <a:r>
              <a:rPr sz="1275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13.3 TOPS INT8 · 6.65 INT16/FP16</a:t>
            </a:r>
            <a:endParaRPr sz="1275">
              <a:solidFill>
                <a:srgbClr val="3A445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8" name="Rounded Rectangle 50">
            <a:extLst>
              <a:ext uri="{FF2B5EF4-FFF2-40B4-BE49-F238E27FC236}">
                <a16:creationId xmlns:a16="http://schemas.microsoft.com/office/drawing/2014/main" id="{27387506-BC7A-1BA1-93C5-E711C0C147C8}"/>
              </a:ext>
            </a:extLst>
          </p:cNvPr>
          <p:cNvSpPr/>
          <p:nvPr/>
        </p:nvSpPr>
        <p:spPr>
          <a:xfrm>
            <a:off x="5752100" y="3818791"/>
            <a:ext cx="1536192" cy="452628"/>
          </a:xfrm>
          <a:prstGeom prst="roundRect">
            <a:avLst>
              <a:gd name="adj" fmla="val 15151"/>
            </a:avLst>
          </a:prstGeom>
          <a:solidFill>
            <a:srgbClr val="EDF6FF"/>
          </a:solidFill>
          <a:ln w="5715">
            <a:solidFill>
              <a:srgbClr val="9BCB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C71588E-0524-5AF2-8615-14375C858415}"/>
              </a:ext>
            </a:extLst>
          </p:cNvPr>
          <p:cNvSpPr txBox="1"/>
          <p:nvPr/>
        </p:nvSpPr>
        <p:spPr>
          <a:xfrm>
            <a:off x="5752100" y="3933152"/>
            <a:ext cx="1536192" cy="223907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ctr"/>
            <a:r>
              <a:rPr sz="1275" b="1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Vision DSP</a:t>
            </a:r>
            <a:endParaRPr sz="1275" b="1">
              <a:solidFill>
                <a:srgbClr val="1F5FA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927C05A-7326-F7E9-017A-9D95E26ADAC0}"/>
              </a:ext>
            </a:extLst>
          </p:cNvPr>
          <p:cNvSpPr txBox="1"/>
          <p:nvPr/>
        </p:nvSpPr>
        <p:spPr>
          <a:xfrm>
            <a:off x="7384304" y="3933152"/>
            <a:ext cx="4197096" cy="223907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l"/>
            <a:r>
              <a:rPr sz="1275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4× Vision Q7 @1GHz · 512 SIMD/core</a:t>
            </a:r>
            <a:endParaRPr sz="1275">
              <a:solidFill>
                <a:srgbClr val="3A445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1" name="Rounded Rectangle 53">
            <a:extLst>
              <a:ext uri="{FF2B5EF4-FFF2-40B4-BE49-F238E27FC236}">
                <a16:creationId xmlns:a16="http://schemas.microsoft.com/office/drawing/2014/main" id="{47119EE3-A9C0-1BC5-A36B-E400EA2898E7}"/>
              </a:ext>
            </a:extLst>
          </p:cNvPr>
          <p:cNvSpPr/>
          <p:nvPr/>
        </p:nvSpPr>
        <p:spPr>
          <a:xfrm>
            <a:off x="5710952" y="4312567"/>
            <a:ext cx="5925312" cy="534924"/>
          </a:xfrm>
          <a:prstGeom prst="roundRect">
            <a:avLst>
              <a:gd name="adj" fmla="val 10256"/>
            </a:avLst>
          </a:prstGeom>
          <a:solidFill>
            <a:srgbClr val="EDF6FF"/>
          </a:solidFill>
          <a:ln w="5715">
            <a:solidFill>
              <a:srgbClr val="9BCB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42" name="Rounded Rectangle 54">
            <a:extLst>
              <a:ext uri="{FF2B5EF4-FFF2-40B4-BE49-F238E27FC236}">
                <a16:creationId xmlns:a16="http://schemas.microsoft.com/office/drawing/2014/main" id="{F906EFB3-4071-9B58-F9BB-5E65B2AEEDC9}"/>
              </a:ext>
            </a:extLst>
          </p:cNvPr>
          <p:cNvSpPr/>
          <p:nvPr/>
        </p:nvSpPr>
        <p:spPr>
          <a:xfrm>
            <a:off x="5752100" y="4353715"/>
            <a:ext cx="1536192" cy="452628"/>
          </a:xfrm>
          <a:prstGeom prst="roundRect">
            <a:avLst>
              <a:gd name="adj" fmla="val 15151"/>
            </a:avLst>
          </a:prstGeom>
          <a:solidFill>
            <a:srgbClr val="EDF6FF"/>
          </a:solidFill>
          <a:ln w="5715">
            <a:solidFill>
              <a:srgbClr val="9BCB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E792A3D-CB9A-187C-E5EF-22E7FC36AF21}"/>
              </a:ext>
            </a:extLst>
          </p:cNvPr>
          <p:cNvSpPr txBox="1"/>
          <p:nvPr/>
        </p:nvSpPr>
        <p:spPr>
          <a:xfrm>
            <a:off x="5752100" y="4468076"/>
            <a:ext cx="1536192" cy="223907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ctr"/>
            <a:r>
              <a:rPr sz="1275" b="1" dirty="0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3D GPU</a:t>
            </a:r>
            <a:endParaRPr sz="1275" b="1" dirty="0">
              <a:solidFill>
                <a:srgbClr val="1F5FA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CEFB54E-7A6E-639F-0A3E-E3256405DDE8}"/>
              </a:ext>
            </a:extLst>
          </p:cNvPr>
          <p:cNvSpPr txBox="1"/>
          <p:nvPr/>
        </p:nvSpPr>
        <p:spPr>
          <a:xfrm>
            <a:off x="7384304" y="4468076"/>
            <a:ext cx="4197096" cy="223907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l"/>
            <a:r>
              <a:rPr sz="1275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GLES3.2 / OpenCL / Vulkan1.2 · HAE</a:t>
            </a:r>
            <a:endParaRPr sz="1275">
              <a:solidFill>
                <a:srgbClr val="3A445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5" name="Rounded Rectangle 57">
            <a:extLst>
              <a:ext uri="{FF2B5EF4-FFF2-40B4-BE49-F238E27FC236}">
                <a16:creationId xmlns:a16="http://schemas.microsoft.com/office/drawing/2014/main" id="{66FF8DB6-29B7-F28F-E00A-755FE6544C1F}"/>
              </a:ext>
            </a:extLst>
          </p:cNvPr>
          <p:cNvSpPr/>
          <p:nvPr/>
        </p:nvSpPr>
        <p:spPr>
          <a:xfrm>
            <a:off x="5752100" y="4888639"/>
            <a:ext cx="1536192" cy="452628"/>
          </a:xfrm>
          <a:prstGeom prst="roundRect">
            <a:avLst>
              <a:gd name="adj" fmla="val 15151"/>
            </a:avLst>
          </a:prstGeom>
          <a:solidFill>
            <a:srgbClr val="EDF6FF"/>
          </a:solidFill>
          <a:ln w="5715">
            <a:solidFill>
              <a:srgbClr val="9BCB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76E8857-B520-192B-23D4-76FF9F83FD56}"/>
              </a:ext>
            </a:extLst>
          </p:cNvPr>
          <p:cNvSpPr txBox="1"/>
          <p:nvPr/>
        </p:nvSpPr>
        <p:spPr>
          <a:xfrm>
            <a:off x="5752100" y="5003000"/>
            <a:ext cx="1536192" cy="223907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ctr"/>
            <a:r>
              <a:rPr sz="1275" b="1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Memory</a:t>
            </a:r>
            <a:endParaRPr sz="1275" b="1">
              <a:solidFill>
                <a:srgbClr val="1F5FA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0B2BF3A-4E76-D8B0-A8C3-FB5C8DC50DFC}"/>
              </a:ext>
            </a:extLst>
          </p:cNvPr>
          <p:cNvSpPr txBox="1"/>
          <p:nvPr/>
        </p:nvSpPr>
        <p:spPr>
          <a:xfrm>
            <a:off x="7384304" y="5003000"/>
            <a:ext cx="4197096" cy="223907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l"/>
            <a:r>
              <a:rPr sz="1275" dirty="0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16/32GB LPDDR5-6400 · 64-bit</a:t>
            </a:r>
            <a:endParaRPr sz="1275" dirty="0">
              <a:solidFill>
                <a:srgbClr val="3A445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8" name="Rounded Rectangle 60">
            <a:extLst>
              <a:ext uri="{FF2B5EF4-FFF2-40B4-BE49-F238E27FC236}">
                <a16:creationId xmlns:a16="http://schemas.microsoft.com/office/drawing/2014/main" id="{17E91A40-2E98-E9A6-8887-20DE36B3FBF9}"/>
              </a:ext>
            </a:extLst>
          </p:cNvPr>
          <p:cNvSpPr/>
          <p:nvPr/>
        </p:nvSpPr>
        <p:spPr>
          <a:xfrm>
            <a:off x="5710952" y="5382415"/>
            <a:ext cx="5925312" cy="534924"/>
          </a:xfrm>
          <a:prstGeom prst="roundRect">
            <a:avLst>
              <a:gd name="adj" fmla="val 10256"/>
            </a:avLst>
          </a:prstGeom>
          <a:solidFill>
            <a:srgbClr val="EDF6FF"/>
          </a:solidFill>
          <a:ln w="5715">
            <a:solidFill>
              <a:srgbClr val="9BCB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49" name="Rounded Rectangle 61">
            <a:extLst>
              <a:ext uri="{FF2B5EF4-FFF2-40B4-BE49-F238E27FC236}">
                <a16:creationId xmlns:a16="http://schemas.microsoft.com/office/drawing/2014/main" id="{85A05A53-8DDE-F3BE-EB20-052F3EA0EA35}"/>
              </a:ext>
            </a:extLst>
          </p:cNvPr>
          <p:cNvSpPr/>
          <p:nvPr/>
        </p:nvSpPr>
        <p:spPr>
          <a:xfrm>
            <a:off x="5752100" y="5423563"/>
            <a:ext cx="1536192" cy="452628"/>
          </a:xfrm>
          <a:prstGeom prst="roundRect">
            <a:avLst>
              <a:gd name="adj" fmla="val 15151"/>
            </a:avLst>
          </a:prstGeom>
          <a:solidFill>
            <a:srgbClr val="EDF6FF"/>
          </a:solidFill>
          <a:ln w="5715">
            <a:solidFill>
              <a:srgbClr val="9BCB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D88393A-D959-7DA1-BB8A-CF93FCB4F049}"/>
              </a:ext>
            </a:extLst>
          </p:cNvPr>
          <p:cNvSpPr txBox="1"/>
          <p:nvPr/>
        </p:nvSpPr>
        <p:spPr>
          <a:xfrm>
            <a:off x="5752100" y="5537924"/>
            <a:ext cx="1536192" cy="223907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ctr"/>
            <a:r>
              <a:rPr sz="1275" b="1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Video Decode</a:t>
            </a:r>
            <a:endParaRPr sz="1275" b="1">
              <a:solidFill>
                <a:srgbClr val="1F5FA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E0EF70C-A557-7966-8F3E-D4D1EAAA8E63}"/>
              </a:ext>
            </a:extLst>
          </p:cNvPr>
          <p:cNvSpPr txBox="1"/>
          <p:nvPr/>
        </p:nvSpPr>
        <p:spPr>
          <a:xfrm>
            <a:off x="7384304" y="5537924"/>
            <a:ext cx="4197096" cy="223907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l"/>
            <a:r>
              <a:rPr sz="1275" dirty="0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8K@56fps or 36-ch 1080p@25</a:t>
            </a:r>
            <a:endParaRPr sz="1275" dirty="0">
              <a:solidFill>
                <a:srgbClr val="3A445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2" name="Rounded Rectangle 64">
            <a:extLst>
              <a:ext uri="{FF2B5EF4-FFF2-40B4-BE49-F238E27FC236}">
                <a16:creationId xmlns:a16="http://schemas.microsoft.com/office/drawing/2014/main" id="{90B4FA36-8EE3-5D5F-E6DE-B54C2A87529B}"/>
              </a:ext>
            </a:extLst>
          </p:cNvPr>
          <p:cNvSpPr/>
          <p:nvPr/>
        </p:nvSpPr>
        <p:spPr>
          <a:xfrm>
            <a:off x="5752100" y="5958487"/>
            <a:ext cx="1536192" cy="452628"/>
          </a:xfrm>
          <a:prstGeom prst="roundRect">
            <a:avLst>
              <a:gd name="adj" fmla="val 15151"/>
            </a:avLst>
          </a:prstGeom>
          <a:solidFill>
            <a:srgbClr val="EDF6FF"/>
          </a:solidFill>
          <a:ln w="5715">
            <a:solidFill>
              <a:srgbClr val="9BCB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412E193-4742-FDC3-14F5-D2953779F281}"/>
              </a:ext>
            </a:extLst>
          </p:cNvPr>
          <p:cNvSpPr txBox="1"/>
          <p:nvPr/>
        </p:nvSpPr>
        <p:spPr>
          <a:xfrm>
            <a:off x="5752100" y="6072848"/>
            <a:ext cx="1536192" cy="223907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ctr"/>
            <a:r>
              <a:rPr sz="1275" b="1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Video Encode</a:t>
            </a:r>
            <a:endParaRPr sz="1275" b="1">
              <a:solidFill>
                <a:srgbClr val="1F5FA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D4F64C6-20F3-014E-90D8-75B97A40AC14}"/>
              </a:ext>
            </a:extLst>
          </p:cNvPr>
          <p:cNvSpPr txBox="1"/>
          <p:nvPr/>
        </p:nvSpPr>
        <p:spPr>
          <a:xfrm>
            <a:off x="7384304" y="6072848"/>
            <a:ext cx="4197096" cy="223907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l"/>
            <a:r>
              <a:rPr sz="1275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8K@25fps or 16-ch 1080p@25</a:t>
            </a:r>
            <a:endParaRPr sz="1275">
              <a:solidFill>
                <a:srgbClr val="3A445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5" name="Rounded Rectangle 67">
            <a:extLst>
              <a:ext uri="{FF2B5EF4-FFF2-40B4-BE49-F238E27FC236}">
                <a16:creationId xmlns:a16="http://schemas.microsoft.com/office/drawing/2014/main" id="{FB464BE7-D952-2B70-6C63-F0DEF214D9AC}"/>
              </a:ext>
            </a:extLst>
          </p:cNvPr>
          <p:cNvSpPr/>
          <p:nvPr/>
        </p:nvSpPr>
        <p:spPr>
          <a:xfrm>
            <a:off x="5710952" y="6452263"/>
            <a:ext cx="5925312" cy="534924"/>
          </a:xfrm>
          <a:prstGeom prst="roundRect">
            <a:avLst>
              <a:gd name="adj" fmla="val 10256"/>
            </a:avLst>
          </a:prstGeom>
          <a:solidFill>
            <a:srgbClr val="EDF6FF"/>
          </a:solidFill>
          <a:ln w="5715">
            <a:solidFill>
              <a:srgbClr val="9BCB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56" name="Rounded Rectangle 68">
            <a:extLst>
              <a:ext uri="{FF2B5EF4-FFF2-40B4-BE49-F238E27FC236}">
                <a16:creationId xmlns:a16="http://schemas.microsoft.com/office/drawing/2014/main" id="{988AA06C-30EB-255D-8400-8A00BAE83B22}"/>
              </a:ext>
            </a:extLst>
          </p:cNvPr>
          <p:cNvSpPr/>
          <p:nvPr/>
        </p:nvSpPr>
        <p:spPr>
          <a:xfrm>
            <a:off x="5752100" y="6493411"/>
            <a:ext cx="1536192" cy="452628"/>
          </a:xfrm>
          <a:prstGeom prst="roundRect">
            <a:avLst>
              <a:gd name="adj" fmla="val 15151"/>
            </a:avLst>
          </a:prstGeom>
          <a:solidFill>
            <a:srgbClr val="EDF6FF"/>
          </a:solidFill>
          <a:ln w="5715">
            <a:solidFill>
              <a:srgbClr val="9BCB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D9989EF-CE24-CAAB-11EB-9279149695DB}"/>
              </a:ext>
            </a:extLst>
          </p:cNvPr>
          <p:cNvSpPr txBox="1"/>
          <p:nvPr/>
        </p:nvSpPr>
        <p:spPr>
          <a:xfrm>
            <a:off x="5752100" y="6607772"/>
            <a:ext cx="1536192" cy="223907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ctr"/>
            <a:r>
              <a:rPr sz="1275" b="1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JPEG</a:t>
            </a:r>
            <a:endParaRPr sz="1275" b="1">
              <a:solidFill>
                <a:srgbClr val="1F5FA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95E0811-5DAA-E941-9269-54C22EAD16EA}"/>
              </a:ext>
            </a:extLst>
          </p:cNvPr>
          <p:cNvSpPr txBox="1"/>
          <p:nvPr/>
        </p:nvSpPr>
        <p:spPr>
          <a:xfrm>
            <a:off x="7384304" y="6607772"/>
            <a:ext cx="4197096" cy="223907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l"/>
            <a:r>
              <a:rPr sz="1275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Up to 32K×32K</a:t>
            </a:r>
            <a:endParaRPr sz="1275">
              <a:solidFill>
                <a:srgbClr val="3A445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9" name="Rounded Rectangle 71">
            <a:extLst>
              <a:ext uri="{FF2B5EF4-FFF2-40B4-BE49-F238E27FC236}">
                <a16:creationId xmlns:a16="http://schemas.microsoft.com/office/drawing/2014/main" id="{A25ABE55-9B7D-24F0-79C6-6248132727B8}"/>
              </a:ext>
            </a:extLst>
          </p:cNvPr>
          <p:cNvSpPr/>
          <p:nvPr/>
        </p:nvSpPr>
        <p:spPr>
          <a:xfrm>
            <a:off x="5752100" y="7028335"/>
            <a:ext cx="1536192" cy="452628"/>
          </a:xfrm>
          <a:prstGeom prst="roundRect">
            <a:avLst>
              <a:gd name="adj" fmla="val 15151"/>
            </a:avLst>
          </a:prstGeom>
          <a:solidFill>
            <a:srgbClr val="EDF6FF"/>
          </a:solidFill>
          <a:ln w="5715">
            <a:solidFill>
              <a:srgbClr val="9BCB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D4AFC4D-26F2-6805-F4D0-23D420054121}"/>
              </a:ext>
            </a:extLst>
          </p:cNvPr>
          <p:cNvSpPr txBox="1"/>
          <p:nvPr/>
        </p:nvSpPr>
        <p:spPr>
          <a:xfrm>
            <a:off x="5752100" y="7142696"/>
            <a:ext cx="1536192" cy="223907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ctr"/>
            <a:r>
              <a:rPr sz="1275" b="1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Audio</a:t>
            </a:r>
            <a:endParaRPr sz="1275" b="1">
              <a:solidFill>
                <a:srgbClr val="1F5FA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0EAB752-D908-C7DB-2CF3-8573F69F0210}"/>
              </a:ext>
            </a:extLst>
          </p:cNvPr>
          <p:cNvSpPr txBox="1"/>
          <p:nvPr/>
        </p:nvSpPr>
        <p:spPr>
          <a:xfrm>
            <a:off x="7384304" y="7142696"/>
            <a:ext cx="4197096" cy="223907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l"/>
            <a:r>
              <a:rPr sz="1275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AAC-LC encode · G.711/G.722.1/MP3 decode</a:t>
            </a:r>
            <a:endParaRPr sz="1275">
              <a:solidFill>
                <a:srgbClr val="3A445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2" name="Rounded Rectangle 74">
            <a:extLst>
              <a:ext uri="{FF2B5EF4-FFF2-40B4-BE49-F238E27FC236}">
                <a16:creationId xmlns:a16="http://schemas.microsoft.com/office/drawing/2014/main" id="{BAEDB80F-CD58-EFDF-2801-1FCD34B0F1EB}"/>
              </a:ext>
            </a:extLst>
          </p:cNvPr>
          <p:cNvSpPr/>
          <p:nvPr/>
        </p:nvSpPr>
        <p:spPr>
          <a:xfrm>
            <a:off x="5710952" y="7522110"/>
            <a:ext cx="5925312" cy="534924"/>
          </a:xfrm>
          <a:prstGeom prst="roundRect">
            <a:avLst>
              <a:gd name="adj" fmla="val 10256"/>
            </a:avLst>
          </a:prstGeom>
          <a:solidFill>
            <a:srgbClr val="EDF6FF"/>
          </a:solidFill>
          <a:ln w="5715">
            <a:solidFill>
              <a:srgbClr val="9BCB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63" name="Rounded Rectangle 75">
            <a:extLst>
              <a:ext uri="{FF2B5EF4-FFF2-40B4-BE49-F238E27FC236}">
                <a16:creationId xmlns:a16="http://schemas.microsoft.com/office/drawing/2014/main" id="{3DEE19F1-FBB0-D014-D56F-C5A43B24AB82}"/>
              </a:ext>
            </a:extLst>
          </p:cNvPr>
          <p:cNvSpPr/>
          <p:nvPr/>
        </p:nvSpPr>
        <p:spPr>
          <a:xfrm>
            <a:off x="5752100" y="7563259"/>
            <a:ext cx="1536192" cy="452628"/>
          </a:xfrm>
          <a:prstGeom prst="roundRect">
            <a:avLst>
              <a:gd name="adj" fmla="val 15151"/>
            </a:avLst>
          </a:prstGeom>
          <a:solidFill>
            <a:srgbClr val="EDF6FF"/>
          </a:solidFill>
          <a:ln w="5715">
            <a:solidFill>
              <a:srgbClr val="9BCB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295FBDC-3F38-1842-2C58-90BD35A3BC45}"/>
              </a:ext>
            </a:extLst>
          </p:cNvPr>
          <p:cNvSpPr txBox="1"/>
          <p:nvPr/>
        </p:nvSpPr>
        <p:spPr>
          <a:xfrm>
            <a:off x="5752100" y="7677620"/>
            <a:ext cx="1536192" cy="223907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ctr"/>
            <a:r>
              <a:rPr sz="1275" b="1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Camera Input</a:t>
            </a:r>
            <a:endParaRPr sz="1275" b="1">
              <a:solidFill>
                <a:srgbClr val="1F5FA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B9CCEDB-1267-78D6-3D32-A0FDC5877850}"/>
              </a:ext>
            </a:extLst>
          </p:cNvPr>
          <p:cNvSpPr txBox="1"/>
          <p:nvPr/>
        </p:nvSpPr>
        <p:spPr>
          <a:xfrm>
            <a:off x="7384304" y="7677618"/>
            <a:ext cx="4197096" cy="223907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l"/>
            <a:r>
              <a:rPr sz="1275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12-lane MIPI CSI · 1×33MP or 6×2MP</a:t>
            </a:r>
            <a:endParaRPr sz="1275">
              <a:solidFill>
                <a:srgbClr val="3A445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6" name="Rounded Rectangle 78">
            <a:extLst>
              <a:ext uri="{FF2B5EF4-FFF2-40B4-BE49-F238E27FC236}">
                <a16:creationId xmlns:a16="http://schemas.microsoft.com/office/drawing/2014/main" id="{4C79D89E-BCBD-FF98-0206-D1D5E54BBD33}"/>
              </a:ext>
            </a:extLst>
          </p:cNvPr>
          <p:cNvSpPr/>
          <p:nvPr/>
        </p:nvSpPr>
        <p:spPr>
          <a:xfrm>
            <a:off x="11800856" y="2104291"/>
            <a:ext cx="5980176" cy="493776"/>
          </a:xfrm>
          <a:prstGeom prst="roundRect">
            <a:avLst>
              <a:gd name="adj" fmla="val 19444"/>
            </a:avLst>
          </a:prstGeom>
          <a:solidFill>
            <a:srgbClr val="0068B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99BA4DA-851F-F8EA-D5FE-5F31CCFF42A7}"/>
              </a:ext>
            </a:extLst>
          </p:cNvPr>
          <p:cNvSpPr txBox="1"/>
          <p:nvPr/>
        </p:nvSpPr>
        <p:spPr>
          <a:xfrm>
            <a:off x="11800856" y="2216142"/>
            <a:ext cx="5980176" cy="270074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ctr"/>
            <a:r>
              <a:rPr sz="157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Interfaces · System · Process</a:t>
            </a:r>
          </a:p>
        </p:txBody>
      </p:sp>
      <p:sp>
        <p:nvSpPr>
          <p:cNvPr id="68" name="Rounded Rectangle 80">
            <a:extLst>
              <a:ext uri="{FF2B5EF4-FFF2-40B4-BE49-F238E27FC236}">
                <a16:creationId xmlns:a16="http://schemas.microsoft.com/office/drawing/2014/main" id="{AAB8B347-F9FE-B692-563A-9F6D8A5460A3}"/>
              </a:ext>
            </a:extLst>
          </p:cNvPr>
          <p:cNvSpPr/>
          <p:nvPr/>
        </p:nvSpPr>
        <p:spPr>
          <a:xfrm>
            <a:off x="11842004" y="2748943"/>
            <a:ext cx="1536192" cy="452628"/>
          </a:xfrm>
          <a:prstGeom prst="roundRect">
            <a:avLst>
              <a:gd name="adj" fmla="val 15151"/>
            </a:avLst>
          </a:prstGeom>
          <a:solidFill>
            <a:srgbClr val="EDF6FF"/>
          </a:solidFill>
          <a:ln w="5715">
            <a:solidFill>
              <a:srgbClr val="9BCB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864BE7A8-79A4-43BE-5510-5B8859AA5BC9}"/>
              </a:ext>
            </a:extLst>
          </p:cNvPr>
          <p:cNvSpPr txBox="1"/>
          <p:nvPr/>
        </p:nvSpPr>
        <p:spPr>
          <a:xfrm>
            <a:off x="11842004" y="2863304"/>
            <a:ext cx="1536192" cy="223907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ctr"/>
            <a:r>
              <a:rPr sz="1275" b="1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High-speed I/O</a:t>
            </a:r>
            <a:endParaRPr sz="1275" b="1">
              <a:solidFill>
                <a:srgbClr val="1F5FA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E037CFB-C5D7-F1F4-E97F-FB0DD7DF08DD}"/>
              </a:ext>
            </a:extLst>
          </p:cNvPr>
          <p:cNvSpPr txBox="1"/>
          <p:nvPr/>
        </p:nvSpPr>
        <p:spPr>
          <a:xfrm>
            <a:off x="13474208" y="2863304"/>
            <a:ext cx="4251960" cy="223907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l"/>
            <a:r>
              <a:rPr sz="1275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PCIe 3.0 ×4 (RC+EP dual-mode) · 112G D2D</a:t>
            </a:r>
            <a:endParaRPr sz="1275">
              <a:solidFill>
                <a:srgbClr val="3A445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1" name="Rounded Rectangle 83">
            <a:extLst>
              <a:ext uri="{FF2B5EF4-FFF2-40B4-BE49-F238E27FC236}">
                <a16:creationId xmlns:a16="http://schemas.microsoft.com/office/drawing/2014/main" id="{9E13BA01-763A-762F-FCE7-122972FF1D3E}"/>
              </a:ext>
            </a:extLst>
          </p:cNvPr>
          <p:cNvSpPr/>
          <p:nvPr/>
        </p:nvSpPr>
        <p:spPr>
          <a:xfrm>
            <a:off x="11800856" y="3242719"/>
            <a:ext cx="5980176" cy="534924"/>
          </a:xfrm>
          <a:prstGeom prst="roundRect">
            <a:avLst>
              <a:gd name="adj" fmla="val 10256"/>
            </a:avLst>
          </a:prstGeom>
          <a:solidFill>
            <a:srgbClr val="EDF6FF"/>
          </a:solidFill>
          <a:ln w="5715">
            <a:solidFill>
              <a:srgbClr val="9BCB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72" name="Rounded Rectangle 84">
            <a:extLst>
              <a:ext uri="{FF2B5EF4-FFF2-40B4-BE49-F238E27FC236}">
                <a16:creationId xmlns:a16="http://schemas.microsoft.com/office/drawing/2014/main" id="{6F75B6BD-5F2B-89EB-AB29-97E11CC6171C}"/>
              </a:ext>
            </a:extLst>
          </p:cNvPr>
          <p:cNvSpPr/>
          <p:nvPr/>
        </p:nvSpPr>
        <p:spPr>
          <a:xfrm>
            <a:off x="11842004" y="3283867"/>
            <a:ext cx="1536192" cy="452628"/>
          </a:xfrm>
          <a:prstGeom prst="roundRect">
            <a:avLst>
              <a:gd name="adj" fmla="val 15151"/>
            </a:avLst>
          </a:prstGeom>
          <a:solidFill>
            <a:srgbClr val="EDF6FF"/>
          </a:solidFill>
          <a:ln w="5715">
            <a:solidFill>
              <a:srgbClr val="9BCB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AB2BDDC-FFA3-9F63-DB95-B8046A1C6E87}"/>
              </a:ext>
            </a:extLst>
          </p:cNvPr>
          <p:cNvSpPr txBox="1"/>
          <p:nvPr/>
        </p:nvSpPr>
        <p:spPr>
          <a:xfrm>
            <a:off x="11842004" y="3398228"/>
            <a:ext cx="1536192" cy="223907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ctr"/>
            <a:r>
              <a:rPr sz="1275" b="1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Network</a:t>
            </a:r>
            <a:endParaRPr sz="1275" b="1">
              <a:solidFill>
                <a:srgbClr val="1F5FA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31B17CB1-C1D7-4CCC-45AC-7DC38A64EADB}"/>
              </a:ext>
            </a:extLst>
          </p:cNvPr>
          <p:cNvSpPr txBox="1"/>
          <p:nvPr/>
        </p:nvSpPr>
        <p:spPr>
          <a:xfrm>
            <a:off x="13474208" y="3398228"/>
            <a:ext cx="4251960" cy="223907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l"/>
            <a:r>
              <a:rPr sz="1275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2× Gigabit GMAC (10/100/1000)</a:t>
            </a:r>
            <a:endParaRPr sz="1275">
              <a:solidFill>
                <a:srgbClr val="3A445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5" name="Rounded Rectangle 87">
            <a:extLst>
              <a:ext uri="{FF2B5EF4-FFF2-40B4-BE49-F238E27FC236}">
                <a16:creationId xmlns:a16="http://schemas.microsoft.com/office/drawing/2014/main" id="{735EBBA5-F60E-3969-B1F5-F4A7225E2CC0}"/>
              </a:ext>
            </a:extLst>
          </p:cNvPr>
          <p:cNvSpPr/>
          <p:nvPr/>
        </p:nvSpPr>
        <p:spPr>
          <a:xfrm>
            <a:off x="11842004" y="3818791"/>
            <a:ext cx="1536192" cy="452628"/>
          </a:xfrm>
          <a:prstGeom prst="roundRect">
            <a:avLst>
              <a:gd name="adj" fmla="val 15151"/>
            </a:avLst>
          </a:prstGeom>
          <a:solidFill>
            <a:srgbClr val="EDF6FF"/>
          </a:solidFill>
          <a:ln w="5715">
            <a:solidFill>
              <a:srgbClr val="9BCB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60220A71-77F8-BB0B-7C94-49DBBEDC6FEC}"/>
              </a:ext>
            </a:extLst>
          </p:cNvPr>
          <p:cNvSpPr txBox="1"/>
          <p:nvPr/>
        </p:nvSpPr>
        <p:spPr>
          <a:xfrm>
            <a:off x="11842004" y="3933152"/>
            <a:ext cx="1536192" cy="223907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ctr"/>
            <a:r>
              <a:rPr sz="1275" b="1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USB</a:t>
            </a:r>
            <a:endParaRPr sz="1275" b="1">
              <a:solidFill>
                <a:srgbClr val="1F5FA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518814A3-41DF-E570-16A4-EA51A480E4FE}"/>
              </a:ext>
            </a:extLst>
          </p:cNvPr>
          <p:cNvSpPr txBox="1"/>
          <p:nvPr/>
        </p:nvSpPr>
        <p:spPr>
          <a:xfrm>
            <a:off x="13474208" y="3933152"/>
            <a:ext cx="4251960" cy="223907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l"/>
            <a:r>
              <a:rPr sz="1275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2× USB 3.0 (DRD host/device)</a:t>
            </a:r>
            <a:endParaRPr sz="1275">
              <a:solidFill>
                <a:srgbClr val="3A445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8" name="Rounded Rectangle 90">
            <a:extLst>
              <a:ext uri="{FF2B5EF4-FFF2-40B4-BE49-F238E27FC236}">
                <a16:creationId xmlns:a16="http://schemas.microsoft.com/office/drawing/2014/main" id="{7F1CFBAD-6906-95C4-602C-7816FD2810BB}"/>
              </a:ext>
            </a:extLst>
          </p:cNvPr>
          <p:cNvSpPr/>
          <p:nvPr/>
        </p:nvSpPr>
        <p:spPr>
          <a:xfrm>
            <a:off x="11800856" y="4312567"/>
            <a:ext cx="5980176" cy="534924"/>
          </a:xfrm>
          <a:prstGeom prst="roundRect">
            <a:avLst>
              <a:gd name="adj" fmla="val 10256"/>
            </a:avLst>
          </a:prstGeom>
          <a:solidFill>
            <a:srgbClr val="EDF6FF"/>
          </a:solidFill>
          <a:ln w="5715">
            <a:solidFill>
              <a:srgbClr val="9BCB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79" name="Rounded Rectangle 91">
            <a:extLst>
              <a:ext uri="{FF2B5EF4-FFF2-40B4-BE49-F238E27FC236}">
                <a16:creationId xmlns:a16="http://schemas.microsoft.com/office/drawing/2014/main" id="{CEB014A1-903C-676E-D4C6-1F31C08A7983}"/>
              </a:ext>
            </a:extLst>
          </p:cNvPr>
          <p:cNvSpPr/>
          <p:nvPr/>
        </p:nvSpPr>
        <p:spPr>
          <a:xfrm>
            <a:off x="11842004" y="4353715"/>
            <a:ext cx="1536192" cy="452628"/>
          </a:xfrm>
          <a:prstGeom prst="roundRect">
            <a:avLst>
              <a:gd name="adj" fmla="val 15151"/>
            </a:avLst>
          </a:prstGeom>
          <a:solidFill>
            <a:srgbClr val="EDF6FF"/>
          </a:solidFill>
          <a:ln w="5715">
            <a:solidFill>
              <a:srgbClr val="9BCB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CB5F98EB-6FDE-BD0F-FCD7-B7E7902C2C21}"/>
              </a:ext>
            </a:extLst>
          </p:cNvPr>
          <p:cNvSpPr txBox="1"/>
          <p:nvPr/>
        </p:nvSpPr>
        <p:spPr>
          <a:xfrm>
            <a:off x="11842004" y="4468076"/>
            <a:ext cx="1536192" cy="223907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ctr"/>
            <a:r>
              <a:rPr sz="1275" b="1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Storage</a:t>
            </a:r>
            <a:endParaRPr sz="1275" b="1">
              <a:solidFill>
                <a:srgbClr val="1F5FA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B279C596-5E5C-6703-ECB5-CDACC68867C8}"/>
              </a:ext>
            </a:extLst>
          </p:cNvPr>
          <p:cNvSpPr txBox="1"/>
          <p:nvPr/>
        </p:nvSpPr>
        <p:spPr>
          <a:xfrm>
            <a:off x="13474208" y="4468076"/>
            <a:ext cx="4251960" cy="223907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l"/>
            <a:r>
              <a:rPr sz="1275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eMMC5.1 · SATA3 · 2×SDIO · SPI Flash</a:t>
            </a:r>
            <a:endParaRPr sz="1275">
              <a:solidFill>
                <a:srgbClr val="3A445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2" name="Rounded Rectangle 94">
            <a:extLst>
              <a:ext uri="{FF2B5EF4-FFF2-40B4-BE49-F238E27FC236}">
                <a16:creationId xmlns:a16="http://schemas.microsoft.com/office/drawing/2014/main" id="{1088A46C-9B8D-CC3D-2A3E-8E0937DFE8E7}"/>
              </a:ext>
            </a:extLst>
          </p:cNvPr>
          <p:cNvSpPr/>
          <p:nvPr/>
        </p:nvSpPr>
        <p:spPr>
          <a:xfrm>
            <a:off x="11842004" y="4888639"/>
            <a:ext cx="1536192" cy="452628"/>
          </a:xfrm>
          <a:prstGeom prst="roundRect">
            <a:avLst>
              <a:gd name="adj" fmla="val 15151"/>
            </a:avLst>
          </a:prstGeom>
          <a:solidFill>
            <a:srgbClr val="EDF6FF"/>
          </a:solidFill>
          <a:ln w="5715">
            <a:solidFill>
              <a:srgbClr val="9BCB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10F6E7F-1526-1BAC-9A93-3EBFE6F811DE}"/>
              </a:ext>
            </a:extLst>
          </p:cNvPr>
          <p:cNvSpPr txBox="1"/>
          <p:nvPr/>
        </p:nvSpPr>
        <p:spPr>
          <a:xfrm>
            <a:off x="11842004" y="5003000"/>
            <a:ext cx="1536192" cy="223907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ctr"/>
            <a:r>
              <a:rPr sz="1275" b="1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Video Input</a:t>
            </a:r>
            <a:endParaRPr sz="1275" b="1">
              <a:solidFill>
                <a:srgbClr val="1F5FA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1A0779F-4223-AD4A-610B-FC478A04BB30}"/>
              </a:ext>
            </a:extLst>
          </p:cNvPr>
          <p:cNvSpPr txBox="1"/>
          <p:nvPr/>
        </p:nvSpPr>
        <p:spPr>
          <a:xfrm>
            <a:off x="13474208" y="5003000"/>
            <a:ext cx="4251960" cy="223907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l"/>
            <a:r>
              <a:rPr sz="1275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6× MIPI CSI · D-PHY v2.1 / C-PHY v1.2</a:t>
            </a:r>
            <a:endParaRPr sz="1275">
              <a:solidFill>
                <a:srgbClr val="3A445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5" name="Rounded Rectangle 97">
            <a:extLst>
              <a:ext uri="{FF2B5EF4-FFF2-40B4-BE49-F238E27FC236}">
                <a16:creationId xmlns:a16="http://schemas.microsoft.com/office/drawing/2014/main" id="{FC1B5322-EB9D-A2FB-6980-C9A110EE8725}"/>
              </a:ext>
            </a:extLst>
          </p:cNvPr>
          <p:cNvSpPr/>
          <p:nvPr/>
        </p:nvSpPr>
        <p:spPr>
          <a:xfrm>
            <a:off x="11800856" y="5382415"/>
            <a:ext cx="5980176" cy="534924"/>
          </a:xfrm>
          <a:prstGeom prst="roundRect">
            <a:avLst>
              <a:gd name="adj" fmla="val 10256"/>
            </a:avLst>
          </a:prstGeom>
          <a:solidFill>
            <a:srgbClr val="EDF6FF"/>
          </a:solidFill>
          <a:ln w="5715">
            <a:solidFill>
              <a:srgbClr val="9BCB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86" name="Rounded Rectangle 98">
            <a:extLst>
              <a:ext uri="{FF2B5EF4-FFF2-40B4-BE49-F238E27FC236}">
                <a16:creationId xmlns:a16="http://schemas.microsoft.com/office/drawing/2014/main" id="{D4BD008B-4F16-A2DF-71EF-343A5273E637}"/>
              </a:ext>
            </a:extLst>
          </p:cNvPr>
          <p:cNvSpPr/>
          <p:nvPr/>
        </p:nvSpPr>
        <p:spPr>
          <a:xfrm>
            <a:off x="11842004" y="5423563"/>
            <a:ext cx="1536192" cy="452628"/>
          </a:xfrm>
          <a:prstGeom prst="roundRect">
            <a:avLst>
              <a:gd name="adj" fmla="val 15151"/>
            </a:avLst>
          </a:prstGeom>
          <a:solidFill>
            <a:srgbClr val="EDF6FF"/>
          </a:solidFill>
          <a:ln w="5715">
            <a:solidFill>
              <a:srgbClr val="9BCB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AF813419-5DE5-497D-DEE8-3904C23C8F01}"/>
              </a:ext>
            </a:extLst>
          </p:cNvPr>
          <p:cNvSpPr txBox="1"/>
          <p:nvPr/>
        </p:nvSpPr>
        <p:spPr>
          <a:xfrm>
            <a:off x="11842004" y="5537924"/>
            <a:ext cx="1536192" cy="223907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ctr"/>
            <a:r>
              <a:rPr sz="1275" b="1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Video Output</a:t>
            </a:r>
            <a:endParaRPr sz="1275" b="1">
              <a:solidFill>
                <a:srgbClr val="1F5FA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74AC0F95-4F28-A35F-C5F6-FC59996D96ED}"/>
              </a:ext>
            </a:extLst>
          </p:cNvPr>
          <p:cNvSpPr txBox="1"/>
          <p:nvPr/>
        </p:nvSpPr>
        <p:spPr>
          <a:xfrm>
            <a:off x="13474208" y="5537924"/>
            <a:ext cx="4251960" cy="223907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l"/>
            <a:r>
              <a:rPr sz="1275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HDMI 2.0 (HDCP2.2) · MIPI-DSI · 3-layer OSD</a:t>
            </a:r>
            <a:endParaRPr sz="1275">
              <a:solidFill>
                <a:srgbClr val="3A445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9" name="Rounded Rectangle 101">
            <a:extLst>
              <a:ext uri="{FF2B5EF4-FFF2-40B4-BE49-F238E27FC236}">
                <a16:creationId xmlns:a16="http://schemas.microsoft.com/office/drawing/2014/main" id="{11337CBB-FEDF-D32F-E4A6-20B6A0460906}"/>
              </a:ext>
            </a:extLst>
          </p:cNvPr>
          <p:cNvSpPr/>
          <p:nvPr/>
        </p:nvSpPr>
        <p:spPr>
          <a:xfrm>
            <a:off x="11842004" y="5958487"/>
            <a:ext cx="1536192" cy="452628"/>
          </a:xfrm>
          <a:prstGeom prst="roundRect">
            <a:avLst>
              <a:gd name="adj" fmla="val 15151"/>
            </a:avLst>
          </a:prstGeom>
          <a:solidFill>
            <a:srgbClr val="EDF6FF"/>
          </a:solidFill>
          <a:ln w="5715">
            <a:solidFill>
              <a:srgbClr val="9BCB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88B62CE-9C31-493A-6ACA-8B15034DFE24}"/>
              </a:ext>
            </a:extLst>
          </p:cNvPr>
          <p:cNvSpPr txBox="1"/>
          <p:nvPr/>
        </p:nvSpPr>
        <p:spPr>
          <a:xfrm>
            <a:off x="11842004" y="6072848"/>
            <a:ext cx="1536192" cy="223907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ctr"/>
            <a:r>
              <a:rPr sz="1275" b="1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Control I/O</a:t>
            </a:r>
            <a:endParaRPr sz="1275" b="1">
              <a:solidFill>
                <a:srgbClr val="1F5FA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D93C3EB3-0617-C58C-8B6D-40A227E1F5DC}"/>
              </a:ext>
            </a:extLst>
          </p:cNvPr>
          <p:cNvSpPr txBox="1"/>
          <p:nvPr/>
        </p:nvSpPr>
        <p:spPr>
          <a:xfrm>
            <a:off x="13474208" y="6072848"/>
            <a:ext cx="4251960" cy="223907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l"/>
            <a:r>
              <a:rPr sz="1275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I2C×12 · UART×5 · SPI×2 · GPIO×112 · I2S×3</a:t>
            </a:r>
            <a:endParaRPr sz="1275">
              <a:solidFill>
                <a:srgbClr val="3A445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2" name="Rounded Rectangle 104">
            <a:extLst>
              <a:ext uri="{FF2B5EF4-FFF2-40B4-BE49-F238E27FC236}">
                <a16:creationId xmlns:a16="http://schemas.microsoft.com/office/drawing/2014/main" id="{D744B484-1376-6916-FCE2-CBA92D053E36}"/>
              </a:ext>
            </a:extLst>
          </p:cNvPr>
          <p:cNvSpPr/>
          <p:nvPr/>
        </p:nvSpPr>
        <p:spPr>
          <a:xfrm>
            <a:off x="11800856" y="6452263"/>
            <a:ext cx="5980176" cy="534924"/>
          </a:xfrm>
          <a:prstGeom prst="roundRect">
            <a:avLst>
              <a:gd name="adj" fmla="val 10256"/>
            </a:avLst>
          </a:prstGeom>
          <a:solidFill>
            <a:srgbClr val="EDF6FF"/>
          </a:solidFill>
          <a:ln w="5715">
            <a:solidFill>
              <a:srgbClr val="9BCB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93" name="Rounded Rectangle 105">
            <a:extLst>
              <a:ext uri="{FF2B5EF4-FFF2-40B4-BE49-F238E27FC236}">
                <a16:creationId xmlns:a16="http://schemas.microsoft.com/office/drawing/2014/main" id="{ED87BF66-2BE6-641E-7AA8-F7508804E8AA}"/>
              </a:ext>
            </a:extLst>
          </p:cNvPr>
          <p:cNvSpPr/>
          <p:nvPr/>
        </p:nvSpPr>
        <p:spPr>
          <a:xfrm>
            <a:off x="11842004" y="6493411"/>
            <a:ext cx="1536192" cy="452628"/>
          </a:xfrm>
          <a:prstGeom prst="roundRect">
            <a:avLst>
              <a:gd name="adj" fmla="val 15151"/>
            </a:avLst>
          </a:prstGeom>
          <a:solidFill>
            <a:srgbClr val="EDF6FF"/>
          </a:solidFill>
          <a:ln w="5715">
            <a:solidFill>
              <a:srgbClr val="9BCB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7B92E293-5D7A-F9C6-FB76-9AB1BBCB25DA}"/>
              </a:ext>
            </a:extLst>
          </p:cNvPr>
          <p:cNvSpPr txBox="1"/>
          <p:nvPr/>
        </p:nvSpPr>
        <p:spPr>
          <a:xfrm>
            <a:off x="11842004" y="6607772"/>
            <a:ext cx="1536192" cy="223907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ctr"/>
            <a:r>
              <a:rPr sz="1275" b="1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Security</a:t>
            </a:r>
            <a:endParaRPr sz="1275" b="1">
              <a:solidFill>
                <a:srgbClr val="1F5FA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32B2AF0D-2800-DC4E-E444-0A2B64CB41EC}"/>
              </a:ext>
            </a:extLst>
          </p:cNvPr>
          <p:cNvSpPr txBox="1"/>
          <p:nvPr/>
        </p:nvSpPr>
        <p:spPr>
          <a:xfrm>
            <a:off x="13474208" y="6607772"/>
            <a:ext cx="4251960" cy="223907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l"/>
            <a:r>
              <a:rPr sz="1275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TEE · SM3/4 · RSA/ECC · AES · 16KB OTP</a:t>
            </a:r>
            <a:endParaRPr sz="1275">
              <a:solidFill>
                <a:srgbClr val="3A445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6" name="Rounded Rectangle 108">
            <a:extLst>
              <a:ext uri="{FF2B5EF4-FFF2-40B4-BE49-F238E27FC236}">
                <a16:creationId xmlns:a16="http://schemas.microsoft.com/office/drawing/2014/main" id="{8111D95D-3902-214F-DB05-88B31820E8BA}"/>
              </a:ext>
            </a:extLst>
          </p:cNvPr>
          <p:cNvSpPr/>
          <p:nvPr/>
        </p:nvSpPr>
        <p:spPr>
          <a:xfrm>
            <a:off x="11842004" y="7028335"/>
            <a:ext cx="1536192" cy="452628"/>
          </a:xfrm>
          <a:prstGeom prst="roundRect">
            <a:avLst>
              <a:gd name="adj" fmla="val 15151"/>
            </a:avLst>
          </a:prstGeom>
          <a:solidFill>
            <a:srgbClr val="EDF6FF"/>
          </a:solidFill>
          <a:ln w="5715">
            <a:solidFill>
              <a:srgbClr val="9BCB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37A80FD8-14C3-9A1D-A380-B396BFE99B8E}"/>
              </a:ext>
            </a:extLst>
          </p:cNvPr>
          <p:cNvSpPr txBox="1"/>
          <p:nvPr/>
        </p:nvSpPr>
        <p:spPr>
          <a:xfrm>
            <a:off x="11842004" y="7142696"/>
            <a:ext cx="1536192" cy="223907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ctr"/>
            <a:r>
              <a:rPr sz="1275" b="1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Power / Temp.</a:t>
            </a:r>
            <a:endParaRPr sz="1275" b="1">
              <a:solidFill>
                <a:srgbClr val="1F5FA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28DF68D8-BA25-BA8F-FB23-1244682F68EA}"/>
              </a:ext>
            </a:extLst>
          </p:cNvPr>
          <p:cNvSpPr txBox="1"/>
          <p:nvPr/>
        </p:nvSpPr>
        <p:spPr>
          <a:xfrm>
            <a:off x="13474208" y="7142696"/>
            <a:ext cx="4251960" cy="223907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l"/>
            <a:r>
              <a:rPr sz="1275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Typical 2.6W · -20~70°C</a:t>
            </a:r>
            <a:endParaRPr sz="1275">
              <a:solidFill>
                <a:srgbClr val="3A445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9" name="Rounded Rectangle 111">
            <a:extLst>
              <a:ext uri="{FF2B5EF4-FFF2-40B4-BE49-F238E27FC236}">
                <a16:creationId xmlns:a16="http://schemas.microsoft.com/office/drawing/2014/main" id="{2C368EC2-3A2E-5319-9381-D2E9C8D2C606}"/>
              </a:ext>
            </a:extLst>
          </p:cNvPr>
          <p:cNvSpPr/>
          <p:nvPr/>
        </p:nvSpPr>
        <p:spPr>
          <a:xfrm>
            <a:off x="11800856" y="7522110"/>
            <a:ext cx="5980176" cy="534924"/>
          </a:xfrm>
          <a:prstGeom prst="roundRect">
            <a:avLst>
              <a:gd name="adj" fmla="val 10256"/>
            </a:avLst>
          </a:prstGeom>
          <a:solidFill>
            <a:srgbClr val="EDF6FF"/>
          </a:solidFill>
          <a:ln w="5715">
            <a:solidFill>
              <a:srgbClr val="9BCB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00" name="Rounded Rectangle 112">
            <a:extLst>
              <a:ext uri="{FF2B5EF4-FFF2-40B4-BE49-F238E27FC236}">
                <a16:creationId xmlns:a16="http://schemas.microsoft.com/office/drawing/2014/main" id="{6784D51A-D962-2752-A1BB-E1F3ECAD6D1F}"/>
              </a:ext>
            </a:extLst>
          </p:cNvPr>
          <p:cNvSpPr/>
          <p:nvPr/>
        </p:nvSpPr>
        <p:spPr>
          <a:xfrm>
            <a:off x="11842004" y="7563259"/>
            <a:ext cx="1536192" cy="452628"/>
          </a:xfrm>
          <a:prstGeom prst="roundRect">
            <a:avLst>
              <a:gd name="adj" fmla="val 15151"/>
            </a:avLst>
          </a:prstGeom>
          <a:solidFill>
            <a:srgbClr val="EDF6FF"/>
          </a:solidFill>
          <a:ln w="5715">
            <a:solidFill>
              <a:srgbClr val="9BCB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D511C062-3CAA-54F3-89A1-DF2D3137F0DD}"/>
              </a:ext>
            </a:extLst>
          </p:cNvPr>
          <p:cNvSpPr txBox="1"/>
          <p:nvPr/>
        </p:nvSpPr>
        <p:spPr>
          <a:xfrm>
            <a:off x="11842004" y="7579516"/>
            <a:ext cx="1536192" cy="420115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ctr"/>
            <a:r>
              <a:rPr sz="1275" b="1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Process / Package</a:t>
            </a:r>
            <a:endParaRPr sz="1275" b="1">
              <a:solidFill>
                <a:srgbClr val="1F5FA8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5DCFF6FD-666F-DA83-B438-1A52B31BB9B8}"/>
              </a:ext>
            </a:extLst>
          </p:cNvPr>
          <p:cNvSpPr txBox="1"/>
          <p:nvPr/>
        </p:nvSpPr>
        <p:spPr>
          <a:xfrm>
            <a:off x="13474208" y="7677618"/>
            <a:ext cx="4251960" cy="223907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l"/>
            <a:r>
              <a:rPr sz="1275">
                <a:solidFill>
                  <a:srgbClr val="005BBB"/>
                </a:solidFill>
                <a:latin typeface="微软雅黑"/>
                <a:ea typeface="微软雅黑"/>
                <a:cs typeface="微软雅黑"/>
              </a:rPr>
              <a:t>TSMC 12nm FFC · FCBGA 1067pin 23×23mm</a:t>
            </a:r>
            <a:endParaRPr sz="1275">
              <a:solidFill>
                <a:srgbClr val="3A4452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3" name="Rounded Rectangle 115">
            <a:extLst>
              <a:ext uri="{FF2B5EF4-FFF2-40B4-BE49-F238E27FC236}">
                <a16:creationId xmlns:a16="http://schemas.microsoft.com/office/drawing/2014/main" id="{95FDD66B-F776-366B-4275-CDE6A2625B7A}"/>
              </a:ext>
            </a:extLst>
          </p:cNvPr>
          <p:cNvSpPr/>
          <p:nvPr/>
        </p:nvSpPr>
        <p:spPr>
          <a:xfrm>
            <a:off x="636032" y="8221627"/>
            <a:ext cx="3963924" cy="850392"/>
          </a:xfrm>
          <a:prstGeom prst="roundRect">
            <a:avLst>
              <a:gd name="adj" fmla="val 16129"/>
            </a:avLst>
          </a:prstGeom>
          <a:solidFill>
            <a:srgbClr val="0068B7"/>
          </a:solidFill>
          <a:ln>
            <a:noFill/>
          </a:ln>
          <a:effectLst>
            <a:outerShdw blurRad="45720" dist="27432" dir="5400000" rotWithShape="0">
              <a:srgbClr val="1F3A5F">
                <a:alpha val="7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96CB6C17-AE45-AE38-3A9D-00FFAB4288E0}"/>
              </a:ext>
            </a:extLst>
          </p:cNvPr>
          <p:cNvSpPr txBox="1"/>
          <p:nvPr/>
        </p:nvSpPr>
        <p:spPr>
          <a:xfrm>
            <a:off x="800624" y="8459849"/>
            <a:ext cx="3634740" cy="373949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ctr"/>
            <a:r>
              <a:rPr sz="22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13.3 TOPS  </a:t>
            </a:r>
            <a:r>
              <a:rPr sz="1425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INT8 Compute</a:t>
            </a:r>
            <a:endParaRPr sz="1425">
              <a:solidFill>
                <a:srgbClr val="D6E4F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5" name="Rounded Rectangle 117">
            <a:extLst>
              <a:ext uri="{FF2B5EF4-FFF2-40B4-BE49-F238E27FC236}">
                <a16:creationId xmlns:a16="http://schemas.microsoft.com/office/drawing/2014/main" id="{3090B1EB-02C0-6C37-3AD6-F367E6A972BC}"/>
              </a:ext>
            </a:extLst>
          </p:cNvPr>
          <p:cNvSpPr/>
          <p:nvPr/>
        </p:nvSpPr>
        <p:spPr>
          <a:xfrm>
            <a:off x="5025152" y="8221627"/>
            <a:ext cx="3963924" cy="850392"/>
          </a:xfrm>
          <a:prstGeom prst="roundRect">
            <a:avLst>
              <a:gd name="adj" fmla="val 16129"/>
            </a:avLst>
          </a:prstGeom>
          <a:solidFill>
            <a:srgbClr val="0068B7"/>
          </a:solidFill>
          <a:ln>
            <a:noFill/>
          </a:ln>
          <a:effectLst>
            <a:outerShdw blurRad="45720" dist="27432" dir="5400000" rotWithShape="0">
              <a:srgbClr val="1F3A5F">
                <a:alpha val="7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5D7596D7-1E7C-6DC8-AAD1-474F2881D1BD}"/>
              </a:ext>
            </a:extLst>
          </p:cNvPr>
          <p:cNvSpPr txBox="1"/>
          <p:nvPr/>
        </p:nvSpPr>
        <p:spPr>
          <a:xfrm>
            <a:off x="5189744" y="8459849"/>
            <a:ext cx="3634740" cy="373949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ctr"/>
            <a:r>
              <a:rPr sz="2250" b="1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8K  </a:t>
            </a:r>
            <a:r>
              <a:rPr sz="1425" dirty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Video Codec</a:t>
            </a:r>
            <a:endParaRPr sz="1425" dirty="0">
              <a:solidFill>
                <a:srgbClr val="D6E4F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7" name="Rounded Rectangle 119">
            <a:extLst>
              <a:ext uri="{FF2B5EF4-FFF2-40B4-BE49-F238E27FC236}">
                <a16:creationId xmlns:a16="http://schemas.microsoft.com/office/drawing/2014/main" id="{69361EEB-BFD7-937C-2C64-31206F077B24}"/>
              </a:ext>
            </a:extLst>
          </p:cNvPr>
          <p:cNvSpPr/>
          <p:nvPr/>
        </p:nvSpPr>
        <p:spPr>
          <a:xfrm>
            <a:off x="9414272" y="8221627"/>
            <a:ext cx="3963924" cy="850392"/>
          </a:xfrm>
          <a:prstGeom prst="roundRect">
            <a:avLst>
              <a:gd name="adj" fmla="val 16129"/>
            </a:avLst>
          </a:prstGeom>
          <a:solidFill>
            <a:srgbClr val="0068B7"/>
          </a:solidFill>
          <a:ln>
            <a:noFill/>
          </a:ln>
          <a:effectLst>
            <a:outerShdw blurRad="45720" dist="27432" dir="5400000" rotWithShape="0">
              <a:srgbClr val="1F3A5F">
                <a:alpha val="7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9C2C55B1-F6CF-D95B-A6A7-C07C78209E04}"/>
              </a:ext>
            </a:extLst>
          </p:cNvPr>
          <p:cNvSpPr txBox="1"/>
          <p:nvPr/>
        </p:nvSpPr>
        <p:spPr>
          <a:xfrm>
            <a:off x="9578864" y="8459849"/>
            <a:ext cx="3634740" cy="373949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ctr"/>
            <a:r>
              <a:rPr sz="22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Up to 32GB  </a:t>
            </a:r>
            <a:r>
              <a:rPr sz="1425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LPDDR5-6400</a:t>
            </a:r>
            <a:endParaRPr sz="1425">
              <a:solidFill>
                <a:srgbClr val="D6E4F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9" name="Rounded Rectangle 121">
            <a:extLst>
              <a:ext uri="{FF2B5EF4-FFF2-40B4-BE49-F238E27FC236}">
                <a16:creationId xmlns:a16="http://schemas.microsoft.com/office/drawing/2014/main" id="{4A995F77-0962-19D1-D5A1-6E9AAEFDC810}"/>
              </a:ext>
            </a:extLst>
          </p:cNvPr>
          <p:cNvSpPr/>
          <p:nvPr/>
        </p:nvSpPr>
        <p:spPr>
          <a:xfrm>
            <a:off x="13803392" y="8221627"/>
            <a:ext cx="3963924" cy="850392"/>
          </a:xfrm>
          <a:prstGeom prst="roundRect">
            <a:avLst>
              <a:gd name="adj" fmla="val 16129"/>
            </a:avLst>
          </a:prstGeom>
          <a:solidFill>
            <a:srgbClr val="0068B7"/>
          </a:solidFill>
          <a:ln>
            <a:noFill/>
          </a:ln>
          <a:effectLst>
            <a:outerShdw blurRad="45720" dist="27432" dir="5400000" rotWithShape="0">
              <a:srgbClr val="1F3A5F">
                <a:alpha val="7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695F433F-4BA6-FEE3-8ED4-F12159840A98}"/>
              </a:ext>
            </a:extLst>
          </p:cNvPr>
          <p:cNvSpPr txBox="1"/>
          <p:nvPr/>
        </p:nvSpPr>
        <p:spPr>
          <a:xfrm>
            <a:off x="13967983" y="8459849"/>
            <a:ext cx="3634740" cy="373949"/>
          </a:xfrm>
          <a:prstGeom prst="rect">
            <a:avLst/>
          </a:prstGeom>
          <a:noFill/>
          <a:ln>
            <a:noFill/>
          </a:ln>
        </p:spPr>
        <p:txBody>
          <a:bodyPr wrap="square" lIns="54864" tIns="13716" rIns="54864" bIns="13716" anchor="ctr">
            <a:spAutoFit/>
          </a:bodyPr>
          <a:lstStyle/>
          <a:p>
            <a:pPr algn="ctr"/>
            <a:r>
              <a:rPr sz="22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2.6W  </a:t>
            </a:r>
            <a:r>
              <a:rPr sz="1425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Typical Power</a:t>
            </a:r>
            <a:endParaRPr sz="1425">
              <a:solidFill>
                <a:srgbClr val="D6E4F5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D0B3A433-02F6-D54F-1604-58211896130C}"/>
              </a:ext>
            </a:extLst>
          </p:cNvPr>
          <p:cNvSpPr txBox="1"/>
          <p:nvPr/>
        </p:nvSpPr>
        <p:spPr>
          <a:xfrm>
            <a:off x="533399" y="349494"/>
            <a:ext cx="9862626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3600" b="1"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en-US" altLang="ko-KR" sz="4000" b="0" kern="0" spc="-100" dirty="0">
                <a:solidFill>
                  <a:srgbClr val="1C3A5C"/>
                </a:solidFill>
                <a:latin typeface="+mn-ea"/>
                <a:ea typeface="+mn-ea"/>
                <a:cs typeface="Arial" panose="020B0604020202020204" pitchFamily="34" charset="0"/>
              </a:rPr>
              <a:t>2.</a:t>
            </a:r>
            <a:r>
              <a:rPr lang="ko-KR" altLang="en-US" sz="4000" b="0" kern="0" spc="-100" dirty="0">
                <a:solidFill>
                  <a:srgbClr val="1C3A5C"/>
                </a:solidFill>
                <a:latin typeface="+mn-ea"/>
                <a:ea typeface="+mn-ea"/>
                <a:cs typeface="Arial" panose="020B0604020202020204" pitchFamily="34" charset="0"/>
              </a:rPr>
              <a:t> 기술 아키텍처</a:t>
            </a:r>
            <a:endParaRPr lang="en-US" altLang="ko-KR" sz="4000" b="0" kern="0" spc="-100" dirty="0">
              <a:solidFill>
                <a:srgbClr val="1C3A5C"/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8250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BD82E5-544F-2C47-9590-50361E13B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2CFF5305-99EA-C692-B997-D2AFA913E22D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609600" y="1056019"/>
            <a:ext cx="1767840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그림 5" descr="그래픽, 스크린샷, 그래픽 디자인, 폰트이(가) 표시된 사진&#10;&#10;자동 생성된 설명">
            <a:extLst>
              <a:ext uri="{FF2B5EF4-FFF2-40B4-BE49-F238E27FC236}">
                <a16:creationId xmlns:a16="http://schemas.microsoft.com/office/drawing/2014/main" id="{DA560CDC-0D77-0095-3A33-92CDBA29F48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5400" y="266700"/>
            <a:ext cx="1219200" cy="67733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7D41908-A97E-4320-E5EE-8042DF6033B1}"/>
              </a:ext>
            </a:extLst>
          </p:cNvPr>
          <p:cNvSpPr txBox="1"/>
          <p:nvPr/>
        </p:nvSpPr>
        <p:spPr>
          <a:xfrm>
            <a:off x="10207401" y="1552588"/>
            <a:ext cx="4119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latin typeface="+mn-ea"/>
              </a:rPr>
              <a:t>[ </a:t>
            </a:r>
            <a:r>
              <a:rPr lang="ko-KR" altLang="en-US" sz="2800" b="1" dirty="0">
                <a:latin typeface="+mn-ea"/>
              </a:rPr>
              <a:t>실행 순서도</a:t>
            </a:r>
            <a:r>
              <a:rPr lang="en-US" altLang="ko-KR" sz="2800" b="1" dirty="0">
                <a:latin typeface="+mn-ea"/>
              </a:rPr>
              <a:t>]</a:t>
            </a:r>
            <a:endParaRPr lang="ko-KR" altLang="en-US" sz="2800" b="1" dirty="0">
              <a:latin typeface="+mn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D04308-C6CC-5146-63D4-2C3D39CCDC8B}"/>
              </a:ext>
            </a:extLst>
          </p:cNvPr>
          <p:cNvSpPr txBox="1"/>
          <p:nvPr/>
        </p:nvSpPr>
        <p:spPr>
          <a:xfrm>
            <a:off x="10499650" y="2484748"/>
            <a:ext cx="346186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+mn-ea"/>
              </a:rPr>
              <a:t>Input</a:t>
            </a:r>
            <a:r>
              <a:rPr lang="ko-KR" altLang="en-US" sz="2400" dirty="0">
                <a:latin typeface="+mn-ea"/>
              </a:rPr>
              <a:t> </a:t>
            </a:r>
            <a:r>
              <a:rPr lang="en-US" altLang="ko-KR" sz="2400" dirty="0">
                <a:latin typeface="+mn-ea"/>
              </a:rPr>
              <a:t>USB Camera</a:t>
            </a:r>
            <a:endParaRPr lang="ko-KR" altLang="en-US" sz="2400" dirty="0">
              <a:latin typeface="+mn-ea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67B52D1-625A-A233-6DD2-D9A182FD4429}"/>
              </a:ext>
            </a:extLst>
          </p:cNvPr>
          <p:cNvSpPr/>
          <p:nvPr/>
        </p:nvSpPr>
        <p:spPr>
          <a:xfrm>
            <a:off x="10442261" y="2455157"/>
            <a:ext cx="3771901" cy="5016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4C5DCC4-A5D1-4D56-6A3B-DCEA29AFBE3D}"/>
              </a:ext>
            </a:extLst>
          </p:cNvPr>
          <p:cNvSpPr txBox="1"/>
          <p:nvPr/>
        </p:nvSpPr>
        <p:spPr>
          <a:xfrm>
            <a:off x="10751825" y="3567983"/>
            <a:ext cx="327517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+mn-ea"/>
              </a:rPr>
              <a:t>Camera Frame Capture</a:t>
            </a:r>
            <a:endParaRPr lang="ko-KR" altLang="en-US" sz="2400" dirty="0">
              <a:latin typeface="+mn-ea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A3B9AF2-A896-BD63-7174-F3B27758356B}"/>
              </a:ext>
            </a:extLst>
          </p:cNvPr>
          <p:cNvSpPr/>
          <p:nvPr/>
        </p:nvSpPr>
        <p:spPr>
          <a:xfrm>
            <a:off x="10442261" y="3557631"/>
            <a:ext cx="3771901" cy="5016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DC1FE41B-EACC-1FED-6C94-C072298A2EC7}"/>
              </a:ext>
            </a:extLst>
          </p:cNvPr>
          <p:cNvGrpSpPr/>
          <p:nvPr/>
        </p:nvGrpSpPr>
        <p:grpSpPr>
          <a:xfrm>
            <a:off x="10442261" y="4768370"/>
            <a:ext cx="3771901" cy="501655"/>
            <a:chOff x="8897302" y="4813361"/>
            <a:chExt cx="3771901" cy="50165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EC92969-EF18-8043-F3BB-F01DE03037CD}"/>
                </a:ext>
              </a:extLst>
            </p:cNvPr>
            <p:cNvSpPr txBox="1"/>
            <p:nvPr/>
          </p:nvSpPr>
          <p:spPr>
            <a:xfrm>
              <a:off x="9012184" y="4818349"/>
              <a:ext cx="3385187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400" dirty="0">
                  <a:latin typeface="+mn-ea"/>
                </a:rPr>
                <a:t>Image Preprocess</a:t>
              </a:r>
              <a:endParaRPr lang="ko-KR" altLang="en-US" sz="2400" dirty="0">
                <a:latin typeface="+mn-ea"/>
              </a:endParaRPr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F01DB827-6871-B641-AEE5-E402C4792101}"/>
                </a:ext>
              </a:extLst>
            </p:cNvPr>
            <p:cNvSpPr/>
            <p:nvPr/>
          </p:nvSpPr>
          <p:spPr>
            <a:xfrm>
              <a:off x="8897302" y="4813361"/>
              <a:ext cx="3771901" cy="50165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9C00CAEF-9536-B2B8-13A6-968B5ACA9B64}"/>
              </a:ext>
            </a:extLst>
          </p:cNvPr>
          <p:cNvGrpSpPr/>
          <p:nvPr/>
        </p:nvGrpSpPr>
        <p:grpSpPr>
          <a:xfrm>
            <a:off x="10442261" y="5980546"/>
            <a:ext cx="3771901" cy="501655"/>
            <a:chOff x="8897302" y="5911808"/>
            <a:chExt cx="3771901" cy="50165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6C6AB58-F709-855D-E62B-C7B8A51AD3C3}"/>
                </a:ext>
              </a:extLst>
            </p:cNvPr>
            <p:cNvSpPr txBox="1"/>
            <p:nvPr/>
          </p:nvSpPr>
          <p:spPr>
            <a:xfrm>
              <a:off x="9206866" y="5915173"/>
              <a:ext cx="3075623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400" dirty="0">
                  <a:latin typeface="+mn-ea"/>
                </a:rPr>
                <a:t>YOLOv3 NPU Inference</a:t>
              </a:r>
              <a:endParaRPr lang="ko-KR" altLang="en-US" sz="2400" dirty="0">
                <a:latin typeface="+mn-ea"/>
              </a:endParaRPr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CC6C5AFA-6AA6-B3DF-67C2-D9D43F8B8F2F}"/>
                </a:ext>
              </a:extLst>
            </p:cNvPr>
            <p:cNvSpPr/>
            <p:nvPr/>
          </p:nvSpPr>
          <p:spPr>
            <a:xfrm>
              <a:off x="8897302" y="5911808"/>
              <a:ext cx="3771901" cy="50165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5B3E8941-D7B1-F29F-022D-8ED09A814823}"/>
              </a:ext>
            </a:extLst>
          </p:cNvPr>
          <p:cNvGrpSpPr/>
          <p:nvPr/>
        </p:nvGrpSpPr>
        <p:grpSpPr>
          <a:xfrm>
            <a:off x="10193111" y="7257321"/>
            <a:ext cx="4148138" cy="576749"/>
            <a:chOff x="8676725" y="7033318"/>
            <a:chExt cx="4148138" cy="33945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1F859CF-074E-7452-2E1C-5BB29C1D8230}"/>
                </a:ext>
              </a:extLst>
            </p:cNvPr>
            <p:cNvSpPr txBox="1"/>
            <p:nvPr/>
          </p:nvSpPr>
          <p:spPr>
            <a:xfrm>
              <a:off x="8676725" y="7069267"/>
              <a:ext cx="4148138" cy="271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400" dirty="0">
                  <a:latin typeface="+mn-ea"/>
                </a:rPr>
                <a:t>Object Detection Postprocess</a:t>
              </a:r>
              <a:endParaRPr lang="ko-KR" altLang="en-US" sz="2400" dirty="0">
                <a:latin typeface="+mn-ea"/>
              </a:endParaRPr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F4C639A2-0AFD-9202-C61A-F6C05459F7E3}"/>
                </a:ext>
              </a:extLst>
            </p:cNvPr>
            <p:cNvSpPr/>
            <p:nvPr/>
          </p:nvSpPr>
          <p:spPr>
            <a:xfrm>
              <a:off x="8855618" y="7033318"/>
              <a:ext cx="3791904" cy="33945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03047B99-7ECC-5013-45A1-73BFFE7D858C}"/>
              </a:ext>
            </a:extLst>
          </p:cNvPr>
          <p:cNvSpPr txBox="1"/>
          <p:nvPr/>
        </p:nvSpPr>
        <p:spPr>
          <a:xfrm>
            <a:off x="10442261" y="8648820"/>
            <a:ext cx="3572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+mn-ea"/>
              </a:rPr>
              <a:t>Monitor Output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521CB468-2E1E-6497-36E4-CC8D43F3A676}"/>
              </a:ext>
            </a:extLst>
          </p:cNvPr>
          <p:cNvSpPr/>
          <p:nvPr/>
        </p:nvSpPr>
        <p:spPr>
          <a:xfrm>
            <a:off x="10372004" y="8617846"/>
            <a:ext cx="3791904" cy="5357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화살표: 아래쪽 33">
            <a:extLst>
              <a:ext uri="{FF2B5EF4-FFF2-40B4-BE49-F238E27FC236}">
                <a16:creationId xmlns:a16="http://schemas.microsoft.com/office/drawing/2014/main" id="{09BCD86A-A230-8C1C-7877-36F6D86D1D90}"/>
              </a:ext>
            </a:extLst>
          </p:cNvPr>
          <p:cNvSpPr/>
          <p:nvPr/>
        </p:nvSpPr>
        <p:spPr>
          <a:xfrm>
            <a:off x="12082473" y="6663666"/>
            <a:ext cx="442913" cy="392498"/>
          </a:xfrm>
          <a:prstGeom prst="down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화살표: 아래쪽 34">
            <a:extLst>
              <a:ext uri="{FF2B5EF4-FFF2-40B4-BE49-F238E27FC236}">
                <a16:creationId xmlns:a16="http://schemas.microsoft.com/office/drawing/2014/main" id="{514CDA50-4A6E-19BE-F075-84117E57A6A4}"/>
              </a:ext>
            </a:extLst>
          </p:cNvPr>
          <p:cNvSpPr/>
          <p:nvPr/>
        </p:nvSpPr>
        <p:spPr>
          <a:xfrm>
            <a:off x="12106754" y="8028780"/>
            <a:ext cx="442913" cy="392498"/>
          </a:xfrm>
          <a:prstGeom prst="down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21267FB-3F5F-F039-2314-092563862E5C}"/>
              </a:ext>
            </a:extLst>
          </p:cNvPr>
          <p:cNvSpPr txBox="1"/>
          <p:nvPr/>
        </p:nvSpPr>
        <p:spPr>
          <a:xfrm>
            <a:off x="14327511" y="3392959"/>
            <a:ext cx="271748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/>
            <a:r>
              <a:rPr lang="en-US" altLang="ko-KR" sz="1600" dirty="0">
                <a:latin typeface="+mn-ea"/>
              </a:rPr>
              <a:t>- OpenCV</a:t>
            </a:r>
            <a:r>
              <a:rPr lang="ko-KR" altLang="en-US" sz="1600" dirty="0">
                <a:latin typeface="+mn-ea"/>
              </a:rPr>
              <a:t>를 이용한 실시간 </a:t>
            </a:r>
            <a:endParaRPr lang="en-US" altLang="ko-KR" sz="1600" dirty="0">
              <a:latin typeface="+mn-ea"/>
            </a:endParaRPr>
          </a:p>
          <a:p>
            <a:pPr latinLnBrk="1"/>
            <a:r>
              <a:rPr lang="en-US" altLang="ko-KR" sz="1600" dirty="0">
                <a:latin typeface="+mn-ea"/>
              </a:rPr>
              <a:t>  </a:t>
            </a:r>
            <a:r>
              <a:rPr lang="ko-KR" altLang="en-US" sz="1600" dirty="0">
                <a:latin typeface="+mn-ea"/>
              </a:rPr>
              <a:t>프레임 캡쳐</a:t>
            </a:r>
            <a:endParaRPr lang="en-US" altLang="ko-KR" sz="1600" dirty="0">
              <a:latin typeface="+mn-ea"/>
            </a:endParaRPr>
          </a:p>
          <a:p>
            <a:pPr latinLnBrk="1"/>
            <a:r>
              <a:rPr lang="en-US" altLang="ko-KR" sz="1600" dirty="0">
                <a:latin typeface="+mn-ea"/>
              </a:rPr>
              <a:t>- </a:t>
            </a:r>
            <a:r>
              <a:rPr lang="ko-KR" altLang="en-US" sz="1600" dirty="0">
                <a:latin typeface="+mn-ea"/>
              </a:rPr>
              <a:t>프레임 단위 이미지 추출 </a:t>
            </a:r>
            <a:endParaRPr lang="en-US" altLang="ko-KR" sz="1600" dirty="0">
              <a:latin typeface="+mn-ea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442B3F7-1AAC-7B59-E66F-6A1071AF6547}"/>
              </a:ext>
            </a:extLst>
          </p:cNvPr>
          <p:cNvSpPr txBox="1"/>
          <p:nvPr/>
        </p:nvSpPr>
        <p:spPr>
          <a:xfrm>
            <a:off x="14460175" y="4588693"/>
            <a:ext cx="24997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/>
            <a:r>
              <a:rPr lang="en-US" altLang="ko-KR" sz="1600" dirty="0">
                <a:solidFill>
                  <a:schemeClr val="tx1"/>
                </a:solidFill>
                <a:latin typeface="+mn-ea"/>
                <a:ea typeface="+mn-ea"/>
              </a:rPr>
              <a:t>- 416x416 Resize</a:t>
            </a:r>
          </a:p>
          <a:p>
            <a:pPr latinLnBrk="1"/>
            <a:r>
              <a:rPr lang="en-US" altLang="ko-KR" sz="1600" dirty="0">
                <a:latin typeface="+mn-ea"/>
              </a:rPr>
              <a:t>- Normalize  </a:t>
            </a:r>
            <a:r>
              <a:rPr lang="ko-KR" altLang="en-US" sz="1600" dirty="0">
                <a:latin typeface="+mn-ea"/>
              </a:rPr>
              <a:t>처리</a:t>
            </a:r>
            <a:endParaRPr lang="en-US" altLang="ko-KR" sz="1600" dirty="0">
              <a:latin typeface="+mn-ea"/>
            </a:endParaRPr>
          </a:p>
          <a:p>
            <a:pPr latinLnBrk="1"/>
            <a:r>
              <a:rPr lang="en-US" altLang="ko-KR" sz="1600" dirty="0">
                <a:latin typeface="+mn-ea"/>
              </a:rPr>
              <a:t>- Tensor Buffer  </a:t>
            </a:r>
            <a:r>
              <a:rPr lang="ko-KR" altLang="en-US" sz="1600" dirty="0">
                <a:latin typeface="+mn-ea"/>
              </a:rPr>
              <a:t>변환</a:t>
            </a:r>
            <a:endParaRPr lang="en-US" altLang="ko-KR" sz="1600" dirty="0">
              <a:latin typeface="+mn-ea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0CBD9FA-A9A5-02DF-AC6C-818B4B9CFE9C}"/>
              </a:ext>
            </a:extLst>
          </p:cNvPr>
          <p:cNvSpPr txBox="1"/>
          <p:nvPr/>
        </p:nvSpPr>
        <p:spPr>
          <a:xfrm>
            <a:off x="14375637" y="5632829"/>
            <a:ext cx="249976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/>
            <a:r>
              <a:rPr lang="en-US" altLang="ko-KR" sz="1600" dirty="0">
                <a:latin typeface="+mn-ea"/>
                <a:ea typeface="+mn-ea"/>
              </a:rPr>
              <a:t>- NPU Runtime  </a:t>
            </a:r>
            <a:r>
              <a:rPr lang="ko-KR" altLang="en-US" sz="1600" dirty="0">
                <a:latin typeface="+mn-ea"/>
                <a:ea typeface="+mn-ea"/>
              </a:rPr>
              <a:t>실행</a:t>
            </a:r>
            <a:endParaRPr lang="en-US" altLang="ko-KR" sz="1600" dirty="0">
              <a:latin typeface="+mn-ea"/>
              <a:ea typeface="+mn-ea"/>
            </a:endParaRPr>
          </a:p>
          <a:p>
            <a:pPr latinLnBrk="1"/>
            <a:r>
              <a:rPr lang="en-US" altLang="ko-KR" sz="1600" dirty="0">
                <a:latin typeface="+mn-ea"/>
              </a:rPr>
              <a:t>- YOLOv3 .model </a:t>
            </a:r>
            <a:r>
              <a:rPr lang="ko-KR" altLang="en-US" sz="1600" dirty="0">
                <a:latin typeface="+mn-ea"/>
              </a:rPr>
              <a:t>로딩</a:t>
            </a:r>
            <a:endParaRPr lang="en-US" altLang="ko-KR" sz="1600" dirty="0">
              <a:latin typeface="+mn-ea"/>
            </a:endParaRPr>
          </a:p>
          <a:p>
            <a:pPr latinLnBrk="1"/>
            <a:r>
              <a:rPr lang="en-US" altLang="ko-KR" sz="1600" dirty="0">
                <a:latin typeface="+mn-ea"/>
              </a:rPr>
              <a:t>- AI </a:t>
            </a:r>
            <a:r>
              <a:rPr lang="ko-KR" altLang="en-US" sz="1600" dirty="0">
                <a:latin typeface="+mn-ea"/>
              </a:rPr>
              <a:t>추론 수행</a:t>
            </a:r>
            <a:endParaRPr lang="en-US" altLang="ko-KR" sz="1600" dirty="0">
              <a:latin typeface="+mn-ea"/>
            </a:endParaRPr>
          </a:p>
          <a:p>
            <a:pPr latinLnBrk="1"/>
            <a:r>
              <a:rPr lang="en-US" altLang="ko-KR" sz="1600" dirty="0">
                <a:latin typeface="+mn-ea"/>
              </a:rPr>
              <a:t>- Detection </a:t>
            </a:r>
            <a:r>
              <a:rPr lang="ko-KR" altLang="en-US" sz="1600" dirty="0">
                <a:latin typeface="+mn-ea"/>
              </a:rPr>
              <a:t>결과 생성</a:t>
            </a:r>
            <a:endParaRPr lang="en-US" altLang="ko-KR" sz="1600" dirty="0">
              <a:latin typeface="+mn-ea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712CF3B-5A39-EDD2-F3BA-6A4ED8AB5E97}"/>
              </a:ext>
            </a:extLst>
          </p:cNvPr>
          <p:cNvSpPr txBox="1"/>
          <p:nvPr/>
        </p:nvSpPr>
        <p:spPr>
          <a:xfrm>
            <a:off x="14378312" y="7007579"/>
            <a:ext cx="249976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/>
            <a:r>
              <a:rPr lang="en-US" altLang="ko-KR" sz="1600" dirty="0">
                <a:solidFill>
                  <a:schemeClr val="tx1"/>
                </a:solidFill>
                <a:latin typeface="+mn-ea"/>
                <a:ea typeface="+mn-ea"/>
              </a:rPr>
              <a:t>- Bounding Box  </a:t>
            </a:r>
            <a:r>
              <a:rPr lang="ko-KR" altLang="en-US" sz="1600" dirty="0">
                <a:solidFill>
                  <a:schemeClr val="tx1"/>
                </a:solidFill>
                <a:latin typeface="+mn-ea"/>
                <a:ea typeface="+mn-ea"/>
              </a:rPr>
              <a:t>표시</a:t>
            </a:r>
            <a:endParaRPr lang="en-US" altLang="ko-KR" sz="1600" dirty="0">
              <a:solidFill>
                <a:schemeClr val="tx1"/>
              </a:solidFill>
              <a:latin typeface="+mn-ea"/>
              <a:ea typeface="+mn-ea"/>
            </a:endParaRPr>
          </a:p>
          <a:p>
            <a:pPr latinLnBrk="1"/>
            <a:r>
              <a:rPr lang="en-US" altLang="ko-KR" sz="1600" dirty="0">
                <a:latin typeface="+mn-ea"/>
              </a:rPr>
              <a:t>- </a:t>
            </a:r>
            <a:r>
              <a:rPr lang="ko-KR" altLang="en-US" sz="1600" dirty="0">
                <a:latin typeface="+mn-ea"/>
              </a:rPr>
              <a:t>객체 이름 출력</a:t>
            </a:r>
            <a:endParaRPr lang="en-US" altLang="ko-KR" sz="1600" dirty="0">
              <a:latin typeface="+mn-ea"/>
            </a:endParaRPr>
          </a:p>
          <a:p>
            <a:pPr latinLnBrk="1"/>
            <a:r>
              <a:rPr lang="en-US" altLang="ko-KR" sz="1600" dirty="0">
                <a:latin typeface="+mn-ea"/>
              </a:rPr>
              <a:t>- Detection Score  </a:t>
            </a:r>
            <a:r>
              <a:rPr lang="ko-KR" altLang="en-US" sz="1600" dirty="0">
                <a:latin typeface="+mn-ea"/>
              </a:rPr>
              <a:t>표시</a:t>
            </a:r>
            <a:endParaRPr lang="en-US" altLang="ko-KR" sz="1600" dirty="0">
              <a:latin typeface="+mn-ea"/>
            </a:endParaRPr>
          </a:p>
          <a:p>
            <a:pPr latinLnBrk="1"/>
            <a:r>
              <a:rPr lang="en-US" altLang="ko-KR" sz="1600" dirty="0">
                <a:latin typeface="+mn-ea"/>
              </a:rPr>
              <a:t>-  </a:t>
            </a:r>
            <a:r>
              <a:rPr lang="ko-KR" altLang="en-US" sz="1600" dirty="0">
                <a:latin typeface="+mn-ea"/>
              </a:rPr>
              <a:t>결과 영상 저장</a:t>
            </a:r>
            <a:endParaRPr lang="en-US" altLang="ko-KR" sz="1600" dirty="0">
              <a:latin typeface="+mn-e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C965B8-90BE-B1B6-DE4F-55B418D748FF}"/>
              </a:ext>
            </a:extLst>
          </p:cNvPr>
          <p:cNvSpPr txBox="1"/>
          <p:nvPr/>
        </p:nvSpPr>
        <p:spPr>
          <a:xfrm>
            <a:off x="561282" y="1436401"/>
            <a:ext cx="7856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latin typeface="+mn-ea"/>
              </a:rPr>
              <a:t>[ EIC7700 NPU</a:t>
            </a:r>
            <a:r>
              <a:rPr lang="ko-KR" altLang="en-US" sz="2800" b="1" dirty="0">
                <a:latin typeface="+mn-ea"/>
              </a:rPr>
              <a:t> 기반 실시간 객체 인식 처리 과정 </a:t>
            </a:r>
            <a:r>
              <a:rPr lang="en-US" altLang="ko-KR" sz="2800" b="1" dirty="0">
                <a:latin typeface="+mn-ea"/>
              </a:rPr>
              <a:t>]</a:t>
            </a:r>
            <a:endParaRPr lang="ko-KR" altLang="en-US" sz="2800" b="1" dirty="0">
              <a:latin typeface="+mn-e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B66175-4B4F-2367-368A-8FE240207386}"/>
              </a:ext>
            </a:extLst>
          </p:cNvPr>
          <p:cNvSpPr txBox="1"/>
          <p:nvPr/>
        </p:nvSpPr>
        <p:spPr>
          <a:xfrm>
            <a:off x="14351318" y="2352905"/>
            <a:ext cx="29079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/>
            <a:r>
              <a:rPr lang="en-US" altLang="ko-KR" sz="1600" dirty="0">
                <a:solidFill>
                  <a:schemeClr val="tx1"/>
                </a:solidFill>
                <a:latin typeface="+mn-ea"/>
                <a:ea typeface="+mn-ea"/>
              </a:rPr>
              <a:t>- </a:t>
            </a:r>
            <a:r>
              <a:rPr lang="en-US" altLang="ko-KR" sz="1600" dirty="0">
                <a:latin typeface="+mn-ea"/>
              </a:rPr>
              <a:t>USB </a:t>
            </a:r>
            <a:r>
              <a:rPr lang="ko-KR" altLang="en-US" sz="1600" dirty="0">
                <a:latin typeface="+mn-ea"/>
              </a:rPr>
              <a:t>카메라 디바이스 연결</a:t>
            </a:r>
            <a:endParaRPr lang="en-US" altLang="ko-KR" sz="1600" dirty="0">
              <a:solidFill>
                <a:schemeClr val="tx1"/>
              </a:solidFill>
              <a:latin typeface="+mn-ea"/>
              <a:ea typeface="+mn-ea"/>
            </a:endParaRPr>
          </a:p>
          <a:p>
            <a:pPr latinLnBrk="1"/>
            <a:r>
              <a:rPr lang="en-US" altLang="ko-KR" sz="1600" dirty="0">
                <a:latin typeface="+mn-ea"/>
              </a:rPr>
              <a:t>- </a:t>
            </a:r>
            <a:r>
              <a:rPr lang="ko-KR" altLang="en-US" sz="1600" dirty="0">
                <a:latin typeface="+mn-ea"/>
              </a:rPr>
              <a:t>카메라 해상도 및 출력</a:t>
            </a:r>
            <a:r>
              <a:rPr lang="en-US" altLang="ko-KR" sz="1600" dirty="0">
                <a:latin typeface="+mn-ea"/>
              </a:rPr>
              <a:t> </a:t>
            </a:r>
            <a:r>
              <a:rPr lang="ko-KR" altLang="en-US" sz="1600" dirty="0">
                <a:latin typeface="+mn-ea"/>
              </a:rPr>
              <a:t>포맷</a:t>
            </a:r>
            <a:endParaRPr lang="en-US" altLang="ko-KR" sz="1600" dirty="0">
              <a:latin typeface="+mn-e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1C3FFD-CD3B-8768-6AF2-5F9504464663}"/>
              </a:ext>
            </a:extLst>
          </p:cNvPr>
          <p:cNvSpPr txBox="1"/>
          <p:nvPr/>
        </p:nvSpPr>
        <p:spPr>
          <a:xfrm>
            <a:off x="14336804" y="8602969"/>
            <a:ext cx="27174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/>
            <a:r>
              <a:rPr lang="en-US" altLang="ko-KR" sz="1600" dirty="0">
                <a:latin typeface="+mn-ea"/>
              </a:rPr>
              <a:t>- Bounding Box</a:t>
            </a:r>
            <a:r>
              <a:rPr lang="ko-KR" altLang="en-US" sz="1600" dirty="0">
                <a:latin typeface="+mn-ea"/>
              </a:rPr>
              <a:t>가 그려진</a:t>
            </a:r>
            <a:endParaRPr lang="en-US" altLang="ko-KR" sz="1600" dirty="0">
              <a:latin typeface="+mn-ea"/>
            </a:endParaRPr>
          </a:p>
          <a:p>
            <a:pPr latinLnBrk="1"/>
            <a:r>
              <a:rPr lang="ko-KR" altLang="en-US" sz="1600" dirty="0">
                <a:latin typeface="+mn-ea"/>
              </a:rPr>
              <a:t>  최종 결과 프레임 화면 출력</a:t>
            </a:r>
            <a:endParaRPr lang="en-US" altLang="ko-KR" sz="1600" dirty="0">
              <a:latin typeface="+mn-ea"/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07A795FF-D0E6-2B55-7CAD-D28AF04B26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4944" y="2695575"/>
            <a:ext cx="1577875" cy="1296995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51FE251C-DDED-780E-058E-D72AB58B29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5525" y="2291794"/>
            <a:ext cx="6739586" cy="6235142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48AA87D5-823A-3AED-E814-FA3E03BE7E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520771" y="5827195"/>
            <a:ext cx="2270227" cy="2244975"/>
          </a:xfrm>
          <a:prstGeom prst="rect">
            <a:avLst/>
          </a:prstGeom>
        </p:spPr>
      </p:pic>
      <p:sp>
        <p:nvSpPr>
          <p:cNvPr id="25" name="화살표: 오른쪽 24">
            <a:extLst>
              <a:ext uri="{FF2B5EF4-FFF2-40B4-BE49-F238E27FC236}">
                <a16:creationId xmlns:a16="http://schemas.microsoft.com/office/drawing/2014/main" id="{C10DABD0-343D-5664-B1B8-98C49B9857A7}"/>
              </a:ext>
            </a:extLst>
          </p:cNvPr>
          <p:cNvSpPr/>
          <p:nvPr/>
        </p:nvSpPr>
        <p:spPr>
          <a:xfrm rot="5400000">
            <a:off x="1061908" y="4651156"/>
            <a:ext cx="1449485" cy="59508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화살표: 아래쪽 45">
            <a:extLst>
              <a:ext uri="{FF2B5EF4-FFF2-40B4-BE49-F238E27FC236}">
                <a16:creationId xmlns:a16="http://schemas.microsoft.com/office/drawing/2014/main" id="{0D1DA97D-793E-A33A-8FF7-C2211250BE95}"/>
              </a:ext>
            </a:extLst>
          </p:cNvPr>
          <p:cNvSpPr/>
          <p:nvPr/>
        </p:nvSpPr>
        <p:spPr>
          <a:xfrm>
            <a:off x="12068179" y="3104739"/>
            <a:ext cx="442913" cy="392498"/>
          </a:xfrm>
          <a:prstGeom prst="down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화살표: 아래쪽 46">
            <a:extLst>
              <a:ext uri="{FF2B5EF4-FFF2-40B4-BE49-F238E27FC236}">
                <a16:creationId xmlns:a16="http://schemas.microsoft.com/office/drawing/2014/main" id="{29F6F366-9807-BD80-C1B0-BA2AD3408C62}"/>
              </a:ext>
            </a:extLst>
          </p:cNvPr>
          <p:cNvSpPr/>
          <p:nvPr/>
        </p:nvSpPr>
        <p:spPr>
          <a:xfrm>
            <a:off x="12068179" y="4211248"/>
            <a:ext cx="442913" cy="392498"/>
          </a:xfrm>
          <a:prstGeom prst="down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화살표: 아래쪽 47">
            <a:extLst>
              <a:ext uri="{FF2B5EF4-FFF2-40B4-BE49-F238E27FC236}">
                <a16:creationId xmlns:a16="http://schemas.microsoft.com/office/drawing/2014/main" id="{FA71C63D-267D-8E22-6A87-6A110AF724DA}"/>
              </a:ext>
            </a:extLst>
          </p:cNvPr>
          <p:cNvSpPr/>
          <p:nvPr/>
        </p:nvSpPr>
        <p:spPr>
          <a:xfrm>
            <a:off x="12045724" y="5455688"/>
            <a:ext cx="442913" cy="392498"/>
          </a:xfrm>
          <a:prstGeom prst="down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화살표: 오른쪽 27">
            <a:extLst>
              <a:ext uri="{FF2B5EF4-FFF2-40B4-BE49-F238E27FC236}">
                <a16:creationId xmlns:a16="http://schemas.microsoft.com/office/drawing/2014/main" id="{4D079744-465D-C46D-7D78-08A1BAA2BD4D}"/>
              </a:ext>
            </a:extLst>
          </p:cNvPr>
          <p:cNvSpPr/>
          <p:nvPr/>
        </p:nvSpPr>
        <p:spPr>
          <a:xfrm>
            <a:off x="2916464" y="6699692"/>
            <a:ext cx="820194" cy="52322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7" name="그림 26">
            <a:extLst>
              <a:ext uri="{FF2B5EF4-FFF2-40B4-BE49-F238E27FC236}">
                <a16:creationId xmlns:a16="http://schemas.microsoft.com/office/drawing/2014/main" id="{5239B655-1E89-2CE9-69A7-780EDA5D17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055" y="2695575"/>
            <a:ext cx="5968095" cy="4400550"/>
          </a:xfrm>
          <a:prstGeom prst="rect">
            <a:avLst/>
          </a:prstGeom>
        </p:spPr>
      </p:pic>
      <p:sp>
        <p:nvSpPr>
          <p:cNvPr id="18" name="Object 5">
            <a:extLst>
              <a:ext uri="{FF2B5EF4-FFF2-40B4-BE49-F238E27FC236}">
                <a16:creationId xmlns:a16="http://schemas.microsoft.com/office/drawing/2014/main" id="{55777A46-E5E1-AD42-FBED-72F378375D73}"/>
              </a:ext>
            </a:extLst>
          </p:cNvPr>
          <p:cNvSpPr txBox="1"/>
          <p:nvPr/>
        </p:nvSpPr>
        <p:spPr>
          <a:xfrm>
            <a:off x="533399" y="349494"/>
            <a:ext cx="9862626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3600" b="1"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en-US" altLang="ko-KR" sz="4000" b="0" kern="0" spc="-100" dirty="0">
                <a:solidFill>
                  <a:srgbClr val="1C3A5C"/>
                </a:solidFill>
                <a:latin typeface="+mn-ea"/>
                <a:ea typeface="+mn-ea"/>
                <a:cs typeface="Arial" panose="020B0604020202020204" pitchFamily="34" charset="0"/>
              </a:rPr>
              <a:t>2.</a:t>
            </a:r>
            <a:r>
              <a:rPr lang="ko-KR" altLang="en-US" sz="4000" b="0" kern="0" spc="-100" dirty="0">
                <a:solidFill>
                  <a:srgbClr val="1C3A5C"/>
                </a:solidFill>
                <a:latin typeface="+mn-ea"/>
                <a:ea typeface="+mn-ea"/>
                <a:cs typeface="Arial" panose="020B0604020202020204" pitchFamily="34" charset="0"/>
              </a:rPr>
              <a:t> 기술 아키텍처</a:t>
            </a:r>
            <a:endParaRPr lang="en-US" altLang="ko-KR" sz="4000" b="0" kern="0" spc="-100" dirty="0">
              <a:solidFill>
                <a:srgbClr val="1C3A5C"/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4059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B31772-081E-EBB8-DE45-697840EDE9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B52971C8-6D50-62C0-426A-95EF747636F3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609600" y="1056019"/>
            <a:ext cx="1767840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그림 5" descr="그래픽, 스크린샷, 그래픽 디자인, 폰트이(가) 표시된 사진&#10;&#10;자동 생성된 설명">
            <a:extLst>
              <a:ext uri="{FF2B5EF4-FFF2-40B4-BE49-F238E27FC236}">
                <a16:creationId xmlns:a16="http://schemas.microsoft.com/office/drawing/2014/main" id="{CA6FE0EA-CD0B-2DE5-FBF3-1F71E4B41DF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5400" y="266700"/>
            <a:ext cx="1219200" cy="677332"/>
          </a:xfrm>
          <a:prstGeom prst="rect">
            <a:avLst/>
          </a:prstGeom>
        </p:spPr>
      </p:pic>
      <p:sp>
        <p:nvSpPr>
          <p:cNvPr id="12" name="Object 5">
            <a:extLst>
              <a:ext uri="{FF2B5EF4-FFF2-40B4-BE49-F238E27FC236}">
                <a16:creationId xmlns:a16="http://schemas.microsoft.com/office/drawing/2014/main" id="{9E3F5492-2A8B-1F14-A14B-F43626E80C13}"/>
              </a:ext>
            </a:extLst>
          </p:cNvPr>
          <p:cNvSpPr txBox="1"/>
          <p:nvPr/>
        </p:nvSpPr>
        <p:spPr>
          <a:xfrm>
            <a:off x="533397" y="1265480"/>
            <a:ext cx="10384635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3600" b="1"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en-US" altLang="ko-KR" sz="3200" kern="0" spc="-150" dirty="0">
                <a:latin typeface="+mj-ea"/>
                <a:ea typeface="+mj-ea"/>
                <a:cs typeface="Arial" panose="020B0604020202020204" pitchFamily="34" charset="0"/>
              </a:rPr>
              <a:t>[ EBC7700 </a:t>
            </a:r>
            <a:r>
              <a:rPr lang="ko-KR" altLang="en-US" sz="3200" kern="0" spc="-150" dirty="0">
                <a:latin typeface="+mj-ea"/>
                <a:ea typeface="+mj-ea"/>
                <a:cs typeface="Arial" panose="020B0604020202020204" pitchFamily="34" charset="0"/>
              </a:rPr>
              <a:t>기반 </a:t>
            </a:r>
            <a:r>
              <a:rPr lang="en-US" altLang="ko-KR" sz="3200" kern="0" spc="-150" dirty="0">
                <a:latin typeface="+mj-ea"/>
                <a:ea typeface="+mj-ea"/>
                <a:cs typeface="Arial" panose="020B0604020202020204" pitchFamily="34" charset="0"/>
              </a:rPr>
              <a:t>AI </a:t>
            </a:r>
            <a:r>
              <a:rPr lang="ko-KR" altLang="en-US" sz="3200" kern="0" spc="-150" dirty="0">
                <a:latin typeface="+mj-ea"/>
                <a:ea typeface="+mj-ea"/>
                <a:cs typeface="Arial" panose="020B0604020202020204" pitchFamily="34" charset="0"/>
              </a:rPr>
              <a:t>금지구역 진입 감지 전체 시스템 </a:t>
            </a:r>
            <a:r>
              <a:rPr lang="en-US" altLang="ko-KR" sz="3200" kern="0" spc="-150" dirty="0">
                <a:latin typeface="+mj-ea"/>
                <a:ea typeface="+mj-ea"/>
                <a:cs typeface="Arial" panose="020B0604020202020204" pitchFamily="34" charset="0"/>
              </a:rPr>
              <a:t>]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4F68B611-BE3B-ECAA-355F-F33AA192EC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529" y="2834462"/>
            <a:ext cx="17196511" cy="6511013"/>
          </a:xfrm>
          <a:prstGeom prst="rect">
            <a:avLst/>
          </a:prstGeom>
        </p:spPr>
      </p:pic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CC6AD345-D840-D11A-3631-E7571C5CFAEA}"/>
              </a:ext>
            </a:extLst>
          </p:cNvPr>
          <p:cNvCxnSpPr>
            <a:cxnSpLocks/>
          </p:cNvCxnSpPr>
          <p:nvPr/>
        </p:nvCxnSpPr>
        <p:spPr>
          <a:xfrm>
            <a:off x="9562453" y="2113648"/>
            <a:ext cx="0" cy="7479803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4">
            <a:extLst>
              <a:ext uri="{FF2B5EF4-FFF2-40B4-BE49-F238E27FC236}">
                <a16:creationId xmlns:a16="http://schemas.microsoft.com/office/drawing/2014/main" id="{85201069-DEA5-F8A9-C9F4-30E0A0D59B58}"/>
              </a:ext>
            </a:extLst>
          </p:cNvPr>
          <p:cNvSpPr/>
          <p:nvPr/>
        </p:nvSpPr>
        <p:spPr>
          <a:xfrm>
            <a:off x="10918033" y="2135926"/>
            <a:ext cx="5459279" cy="572908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altLang="ko-KR" sz="3000" b="1" dirty="0">
                <a:latin typeface="Malgun Gothic" pitchFamily="34" charset="0"/>
                <a:ea typeface="Malgun Gothic" pitchFamily="34" charset="-122"/>
              </a:rPr>
              <a:t>MQTT</a:t>
            </a:r>
            <a:r>
              <a:rPr lang="ko-KR" altLang="en-US" sz="3000" b="1" dirty="0">
                <a:latin typeface="Malgun Gothic" pitchFamily="34" charset="0"/>
                <a:ea typeface="Malgun Gothic" pitchFamily="34" charset="-122"/>
              </a:rPr>
              <a:t>기반 </a:t>
            </a:r>
            <a:r>
              <a:rPr lang="en-US" altLang="ko-KR" sz="3000" b="1" dirty="0" err="1">
                <a:solidFill>
                  <a:srgbClr val="FF0000"/>
                </a:solidFill>
                <a:latin typeface="Malgun Gothic" pitchFamily="34" charset="0"/>
                <a:ea typeface="Malgun Gothic" pitchFamily="34" charset="-122"/>
              </a:rPr>
              <a:t>AIoT</a:t>
            </a:r>
            <a:r>
              <a:rPr lang="en-US" altLang="ko-KR" sz="3000" b="1" dirty="0">
                <a:latin typeface="Malgun Gothic" pitchFamily="34" charset="0"/>
                <a:ea typeface="Malgun Gothic" pitchFamily="34" charset="-122"/>
              </a:rPr>
              <a:t> </a:t>
            </a:r>
            <a:r>
              <a:rPr lang="ko-KR" altLang="en-US" sz="3000" b="1" dirty="0">
                <a:latin typeface="Malgun Gothic" pitchFamily="34" charset="0"/>
                <a:ea typeface="Malgun Gothic" pitchFamily="34" charset="-122"/>
              </a:rPr>
              <a:t>서비스 영역</a:t>
            </a:r>
            <a:endParaRPr lang="en-US" sz="3000" b="1" dirty="0">
              <a:latin typeface="Malgun Gothic" pitchFamily="34" charset="0"/>
              <a:ea typeface="Malgun Gothic" pitchFamily="34" charset="-122"/>
            </a:endParaRPr>
          </a:p>
        </p:txBody>
      </p:sp>
      <p:sp>
        <p:nvSpPr>
          <p:cNvPr id="23" name="Text 4">
            <a:extLst>
              <a:ext uri="{FF2B5EF4-FFF2-40B4-BE49-F238E27FC236}">
                <a16:creationId xmlns:a16="http://schemas.microsoft.com/office/drawing/2014/main" id="{A2402F92-BFBE-3967-5F52-1FD01B5F8EF4}"/>
              </a:ext>
            </a:extLst>
          </p:cNvPr>
          <p:cNvSpPr/>
          <p:nvPr/>
        </p:nvSpPr>
        <p:spPr>
          <a:xfrm>
            <a:off x="1706755" y="2113648"/>
            <a:ext cx="5494146" cy="572908"/>
          </a:xfrm>
          <a:prstGeom prst="rect">
            <a:avLst/>
          </a:prstGeom>
          <a:noFill/>
          <a:ln w="34925">
            <a:solidFill>
              <a:srgbClr val="FFC000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altLang="ko-KR" sz="3000" b="1" dirty="0">
                <a:solidFill>
                  <a:srgbClr val="FF0000"/>
                </a:solidFill>
                <a:latin typeface="Malgun Gothic" pitchFamily="34" charset="0"/>
                <a:ea typeface="Malgun Gothic" pitchFamily="34" charset="-122"/>
              </a:rPr>
              <a:t>Edge AI </a:t>
            </a:r>
            <a:r>
              <a:rPr lang="ko-KR" altLang="en-US" sz="3000" b="1" dirty="0">
                <a:latin typeface="Malgun Gothic" pitchFamily="34" charset="0"/>
                <a:ea typeface="Malgun Gothic" pitchFamily="34" charset="-122"/>
              </a:rPr>
              <a:t>영상 분석</a:t>
            </a:r>
            <a:r>
              <a:rPr lang="en-US" altLang="ko-KR" sz="3000" b="1" dirty="0">
                <a:latin typeface="Malgun Gothic" pitchFamily="34" charset="0"/>
                <a:ea typeface="Malgun Gothic" pitchFamily="34" charset="-122"/>
              </a:rPr>
              <a:t> </a:t>
            </a:r>
            <a:r>
              <a:rPr lang="ko-KR" altLang="en-US" sz="3000" b="1" dirty="0">
                <a:latin typeface="Malgun Gothic" pitchFamily="34" charset="0"/>
                <a:ea typeface="Malgun Gothic" pitchFamily="34" charset="-122"/>
              </a:rPr>
              <a:t>영역</a:t>
            </a:r>
            <a:endParaRPr lang="en-US" sz="3000" b="1" dirty="0"/>
          </a:p>
        </p:txBody>
      </p:sp>
      <p:sp>
        <p:nvSpPr>
          <p:cNvPr id="24" name="화살표: 오른쪽 23">
            <a:extLst>
              <a:ext uri="{FF2B5EF4-FFF2-40B4-BE49-F238E27FC236}">
                <a16:creationId xmlns:a16="http://schemas.microsoft.com/office/drawing/2014/main" id="{39398DA0-DBF2-22A0-6E41-4587FE026FCF}"/>
              </a:ext>
            </a:extLst>
          </p:cNvPr>
          <p:cNvSpPr/>
          <p:nvPr/>
        </p:nvSpPr>
        <p:spPr>
          <a:xfrm>
            <a:off x="9606902" y="2288317"/>
            <a:ext cx="1022989" cy="301517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화살표: 오른쪽 24">
            <a:extLst>
              <a:ext uri="{FF2B5EF4-FFF2-40B4-BE49-F238E27FC236}">
                <a16:creationId xmlns:a16="http://schemas.microsoft.com/office/drawing/2014/main" id="{9F965EEA-60C3-B10F-CF26-8270394A014D}"/>
              </a:ext>
            </a:extLst>
          </p:cNvPr>
          <p:cNvSpPr/>
          <p:nvPr/>
        </p:nvSpPr>
        <p:spPr>
          <a:xfrm rot="10800000">
            <a:off x="8101013" y="2288315"/>
            <a:ext cx="1505889" cy="30151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 4">
            <a:extLst>
              <a:ext uri="{FF2B5EF4-FFF2-40B4-BE49-F238E27FC236}">
                <a16:creationId xmlns:a16="http://schemas.microsoft.com/office/drawing/2014/main" id="{6C8BF82A-68B9-7B91-742B-540111FEBA4D}"/>
              </a:ext>
            </a:extLst>
          </p:cNvPr>
          <p:cNvSpPr/>
          <p:nvPr/>
        </p:nvSpPr>
        <p:spPr>
          <a:xfrm>
            <a:off x="11385925" y="2834462"/>
            <a:ext cx="4706643" cy="5729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altLang="ko-KR" b="1" dirty="0">
                <a:latin typeface="Malgun Gothic" pitchFamily="34" charset="0"/>
                <a:ea typeface="Malgun Gothic" pitchFamily="34" charset="-122"/>
              </a:rPr>
              <a:t>http://210.123.123.29:1880/a-sung</a:t>
            </a:r>
            <a:endParaRPr lang="en-US" b="1" dirty="0"/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677DEDD3-9165-FA6C-58F9-997840635C21}"/>
              </a:ext>
            </a:extLst>
          </p:cNvPr>
          <p:cNvSpPr txBox="1"/>
          <p:nvPr/>
        </p:nvSpPr>
        <p:spPr>
          <a:xfrm>
            <a:off x="533399" y="349494"/>
            <a:ext cx="484807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3600" b="1"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en-US" altLang="ko-KR" sz="4000" b="0" kern="0" spc="-100" dirty="0">
                <a:solidFill>
                  <a:srgbClr val="1C3A5C"/>
                </a:solidFill>
                <a:latin typeface="+mn-ea"/>
                <a:ea typeface="+mn-ea"/>
                <a:cs typeface="Arial" panose="020B0604020202020204" pitchFamily="34" charset="0"/>
              </a:rPr>
              <a:t>2.</a:t>
            </a:r>
            <a:r>
              <a:rPr lang="ko-KR" altLang="en-US" sz="4000" b="0" kern="0" spc="-100" dirty="0">
                <a:solidFill>
                  <a:srgbClr val="1C3A5C"/>
                </a:solidFill>
                <a:latin typeface="+mn-ea"/>
                <a:ea typeface="+mn-ea"/>
                <a:cs typeface="Arial" panose="020B0604020202020204" pitchFamily="34" charset="0"/>
              </a:rPr>
              <a:t> 기술 아키텍처</a:t>
            </a:r>
            <a:endParaRPr lang="en-US" altLang="ko-KR" sz="4000" b="0" kern="0" spc="-100" dirty="0">
              <a:solidFill>
                <a:srgbClr val="1C3A5C"/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873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31978-D0CA-49CD-2026-B00C3963E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42FA25B8-C2E3-8C25-2BEB-2916DC0690C8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609600" y="1056019"/>
            <a:ext cx="1767840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그림 5" descr="그래픽, 스크린샷, 그래픽 디자인, 폰트이(가) 표시된 사진&#10;&#10;자동 생성된 설명">
            <a:extLst>
              <a:ext uri="{FF2B5EF4-FFF2-40B4-BE49-F238E27FC236}">
                <a16:creationId xmlns:a16="http://schemas.microsoft.com/office/drawing/2014/main" id="{77D55B52-F4AD-9EE4-6E29-F2AF71CFE18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5400" y="266700"/>
            <a:ext cx="1219200" cy="677332"/>
          </a:xfrm>
          <a:prstGeom prst="rect">
            <a:avLst/>
          </a:prstGeom>
        </p:spPr>
      </p:pic>
      <p:sp>
        <p:nvSpPr>
          <p:cNvPr id="12" name="Object 5">
            <a:extLst>
              <a:ext uri="{FF2B5EF4-FFF2-40B4-BE49-F238E27FC236}">
                <a16:creationId xmlns:a16="http://schemas.microsoft.com/office/drawing/2014/main" id="{AF137359-DDCD-FDBE-03B4-3E186764ACDB}"/>
              </a:ext>
            </a:extLst>
          </p:cNvPr>
          <p:cNvSpPr txBox="1"/>
          <p:nvPr/>
        </p:nvSpPr>
        <p:spPr>
          <a:xfrm>
            <a:off x="533397" y="1265480"/>
            <a:ext cx="10384635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3600" b="1"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en-US" altLang="ko-KR" sz="3200" kern="0" spc="-150" dirty="0">
                <a:latin typeface="+mj-ea"/>
                <a:ea typeface="+mj-ea"/>
                <a:cs typeface="Arial" panose="020B0604020202020204" pitchFamily="34" charset="0"/>
              </a:rPr>
              <a:t>[ A-SUNG </a:t>
            </a:r>
            <a:r>
              <a:rPr lang="ko-KR" altLang="en-US" sz="3200" kern="0" spc="-150" dirty="0">
                <a:latin typeface="+mj-ea"/>
                <a:ea typeface="+mj-ea"/>
                <a:cs typeface="Arial" panose="020B0604020202020204" pitchFamily="34" charset="0"/>
              </a:rPr>
              <a:t>감지 시스템 </a:t>
            </a:r>
            <a:r>
              <a:rPr lang="en-US" altLang="ko-KR" sz="3200" kern="0" spc="-150" dirty="0">
                <a:latin typeface="+mj-ea"/>
                <a:ea typeface="+mj-ea"/>
                <a:cs typeface="Arial" panose="020B0604020202020204" pitchFamily="34" charset="0"/>
              </a:rPr>
              <a:t>NODE-RED </a:t>
            </a:r>
            <a:r>
              <a:rPr lang="ko-KR" altLang="en-US" sz="3200" kern="0" spc="-150" dirty="0" err="1">
                <a:latin typeface="+mj-ea"/>
                <a:ea typeface="+mj-ea"/>
                <a:cs typeface="Arial" panose="020B0604020202020204" pitchFamily="34" charset="0"/>
              </a:rPr>
              <a:t>아키텍쳐</a:t>
            </a:r>
            <a:r>
              <a:rPr lang="ko-KR" altLang="en-US" sz="3200" kern="0" spc="-150" dirty="0">
                <a:latin typeface="+mj-ea"/>
                <a:ea typeface="+mj-ea"/>
                <a:cs typeface="Arial" panose="020B0604020202020204" pitchFamily="34" charset="0"/>
              </a:rPr>
              <a:t> </a:t>
            </a:r>
            <a:r>
              <a:rPr lang="en-US" altLang="ko-KR" sz="3200" kern="0" spc="-150" dirty="0">
                <a:latin typeface="+mj-ea"/>
                <a:ea typeface="+mj-ea"/>
                <a:cs typeface="Arial" panose="020B0604020202020204" pitchFamily="34" charset="0"/>
              </a:rPr>
              <a:t>]</a:t>
            </a:r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2917117C-E5CB-1D11-53F7-2E49C2493505}"/>
              </a:ext>
            </a:extLst>
          </p:cNvPr>
          <p:cNvSpPr txBox="1"/>
          <p:nvPr/>
        </p:nvSpPr>
        <p:spPr>
          <a:xfrm>
            <a:off x="533399" y="349494"/>
            <a:ext cx="484807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3600" b="1"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en-US" altLang="ko-KR" sz="4000" b="0" kern="0" spc="-100" dirty="0">
                <a:solidFill>
                  <a:srgbClr val="1C3A5C"/>
                </a:solidFill>
                <a:latin typeface="+mn-ea"/>
                <a:ea typeface="+mn-ea"/>
                <a:cs typeface="Arial" panose="020B0604020202020204" pitchFamily="34" charset="0"/>
              </a:rPr>
              <a:t>2.</a:t>
            </a:r>
            <a:r>
              <a:rPr lang="ko-KR" altLang="en-US" sz="4000" b="0" kern="0" spc="-100" dirty="0">
                <a:solidFill>
                  <a:srgbClr val="1C3A5C"/>
                </a:solidFill>
                <a:latin typeface="+mn-ea"/>
                <a:ea typeface="+mn-ea"/>
                <a:cs typeface="Arial" panose="020B0604020202020204" pitchFamily="34" charset="0"/>
              </a:rPr>
              <a:t> 기술 아키텍처</a:t>
            </a:r>
            <a:endParaRPr lang="en-US" altLang="ko-KR" sz="4000" b="0" kern="0" spc="-100" dirty="0">
              <a:solidFill>
                <a:srgbClr val="1C3A5C"/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6EBB5C6C-E0A0-0248-C787-2D4A0EAD8A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816" y="2347522"/>
            <a:ext cx="6863444" cy="6364678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4B39F19B-FD9F-A341-8F67-67471F67E5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9901" y="2657732"/>
            <a:ext cx="9664700" cy="5549900"/>
          </a:xfrm>
          <a:prstGeom prst="rect">
            <a:avLst/>
          </a:prstGeom>
        </p:spPr>
      </p:pic>
      <p:sp>
        <p:nvSpPr>
          <p:cNvPr id="14" name="Object 5">
            <a:extLst>
              <a:ext uri="{FF2B5EF4-FFF2-40B4-BE49-F238E27FC236}">
                <a16:creationId xmlns:a16="http://schemas.microsoft.com/office/drawing/2014/main" id="{788D9E59-69B2-A64B-8218-ED7E35FFF72D}"/>
              </a:ext>
            </a:extLst>
          </p:cNvPr>
          <p:cNvSpPr txBox="1"/>
          <p:nvPr/>
        </p:nvSpPr>
        <p:spPr>
          <a:xfrm>
            <a:off x="8229597" y="8207632"/>
            <a:ext cx="754380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3600" b="1"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en-US" altLang="ko-KR" sz="2000" b="0" kern="0" spc="-150" dirty="0">
                <a:latin typeface="+mj-ea"/>
                <a:ea typeface="+mj-ea"/>
                <a:cs typeface="Arial" panose="020B0604020202020204" pitchFamily="34" charset="0"/>
              </a:rPr>
              <a:t>File</a:t>
            </a:r>
            <a:r>
              <a:rPr lang="ko-KR" altLang="en-US" sz="2000" b="0" kern="0" spc="-150" dirty="0">
                <a:latin typeface="+mj-ea"/>
                <a:ea typeface="+mj-ea"/>
                <a:cs typeface="Arial" panose="020B0604020202020204" pitchFamily="34" charset="0"/>
              </a:rPr>
              <a:t>명</a:t>
            </a:r>
            <a:r>
              <a:rPr lang="en-US" altLang="ko-KR" sz="2000" b="0" kern="0" spc="-150" dirty="0">
                <a:latin typeface="+mj-ea"/>
                <a:ea typeface="+mj-ea"/>
                <a:cs typeface="Arial" panose="020B0604020202020204" pitchFamily="34" charset="0"/>
              </a:rPr>
              <a:t>: A-</a:t>
            </a:r>
            <a:r>
              <a:rPr lang="en-US" altLang="ko-KR" sz="2000" b="0" kern="0" spc="-150" dirty="0" err="1">
                <a:latin typeface="+mj-ea"/>
                <a:ea typeface="+mj-ea"/>
                <a:cs typeface="Arial" panose="020B0604020202020204" pitchFamily="34" charset="0"/>
              </a:rPr>
              <a:t>SUNG_intrusion_detection_flow.json</a:t>
            </a:r>
            <a:endParaRPr lang="en-US" altLang="ko-KR" sz="2000" b="0" kern="0" spc="-150" dirty="0">
              <a:latin typeface="+mj-ea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4725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656B4-30CB-397D-C14A-5770E0EE5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543C21E5-224E-6983-703E-DCF3B301D254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609600" y="1056019"/>
            <a:ext cx="1767840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그림 5" descr="그래픽, 스크린샷, 그래픽 디자인, 폰트이(가) 표시된 사진&#10;&#10;자동 생성된 설명">
            <a:extLst>
              <a:ext uri="{FF2B5EF4-FFF2-40B4-BE49-F238E27FC236}">
                <a16:creationId xmlns:a16="http://schemas.microsoft.com/office/drawing/2014/main" id="{15C408CC-07B8-A27B-99E3-33AA77AFFF5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5400" y="266700"/>
            <a:ext cx="1219200" cy="677332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3B096D7A-B8E7-7D09-6B23-2572DC00FF82}"/>
              </a:ext>
            </a:extLst>
          </p:cNvPr>
          <p:cNvSpPr txBox="1"/>
          <p:nvPr/>
        </p:nvSpPr>
        <p:spPr>
          <a:xfrm>
            <a:off x="834452" y="1470159"/>
            <a:ext cx="481684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3600" b="1"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en-US" altLang="ko-KR" sz="3200" kern="0" spc="-100" dirty="0">
                <a:latin typeface="+mj-ea"/>
                <a:ea typeface="+mj-ea"/>
                <a:cs typeface="Arial" panose="020B0604020202020204" pitchFamily="34" charset="0"/>
              </a:rPr>
              <a:t>[</a:t>
            </a:r>
            <a:r>
              <a:rPr lang="ko-KR" altLang="en-US" sz="3200" kern="0" spc="-100" dirty="0">
                <a:latin typeface="+mj-ea"/>
                <a:ea typeface="+mj-ea"/>
                <a:cs typeface="Arial" panose="020B0604020202020204" pitchFamily="34" charset="0"/>
              </a:rPr>
              <a:t> 전체 데이터 흐름 설명 </a:t>
            </a:r>
            <a:r>
              <a:rPr lang="en-US" altLang="ko-KR" sz="2000" kern="0" spc="-100" dirty="0">
                <a:solidFill>
                  <a:srgbClr val="1C3A5C"/>
                </a:solidFill>
                <a:latin typeface="+mn-ea"/>
                <a:ea typeface="+mn-ea"/>
                <a:cs typeface="Arial" panose="020B0604020202020204" pitchFamily="34" charset="0"/>
              </a:rPr>
              <a:t>]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227A3C8C-948D-123C-EC0F-B1D90A501254}"/>
              </a:ext>
            </a:extLst>
          </p:cNvPr>
          <p:cNvSpPr txBox="1"/>
          <p:nvPr/>
        </p:nvSpPr>
        <p:spPr>
          <a:xfrm>
            <a:off x="533399" y="349494"/>
            <a:ext cx="9862626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3600" b="1"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en-US" altLang="ko-KR" sz="4000" b="0" kern="0" spc="-100" dirty="0">
                <a:solidFill>
                  <a:srgbClr val="1C3A5C"/>
                </a:solidFill>
                <a:latin typeface="+mn-ea"/>
                <a:ea typeface="+mn-ea"/>
                <a:cs typeface="Arial" panose="020B0604020202020204" pitchFamily="34" charset="0"/>
              </a:rPr>
              <a:t>2.</a:t>
            </a:r>
            <a:r>
              <a:rPr lang="ko-KR" altLang="en-US" sz="4000" b="0" kern="0" spc="-100" dirty="0">
                <a:solidFill>
                  <a:srgbClr val="1C3A5C"/>
                </a:solidFill>
                <a:latin typeface="+mn-ea"/>
                <a:ea typeface="+mn-ea"/>
                <a:cs typeface="Arial" panose="020B0604020202020204" pitchFamily="34" charset="0"/>
              </a:rPr>
              <a:t> 기술 아키텍처</a:t>
            </a:r>
            <a:endParaRPr lang="en-US" altLang="ko-KR" sz="4000" b="0" kern="0" spc="-100" dirty="0">
              <a:solidFill>
                <a:srgbClr val="1C3A5C"/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C721B027-58A4-56BC-4657-8486968CB38C}"/>
              </a:ext>
            </a:extLst>
          </p:cNvPr>
          <p:cNvSpPr txBox="1"/>
          <p:nvPr/>
        </p:nvSpPr>
        <p:spPr>
          <a:xfrm>
            <a:off x="1144249" y="2467713"/>
            <a:ext cx="9014086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3600" b="1"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en-US" altLang="ko-KR" sz="2800" b="0" dirty="0">
                <a:latin typeface="+mj-ea"/>
                <a:ea typeface="+mj-ea"/>
              </a:rPr>
              <a:t>1. </a:t>
            </a:r>
            <a:r>
              <a:rPr lang="ko-KR" altLang="ko-KR" sz="2800" b="0" dirty="0">
                <a:latin typeface="+mj-ea"/>
                <a:ea typeface="+mj-ea"/>
              </a:rPr>
              <a:t>카메라가 연속된 영상 프레임을</a:t>
            </a:r>
            <a:r>
              <a:rPr lang="en-US" altLang="ko-KR" sz="2800" b="0" dirty="0">
                <a:latin typeface="+mj-ea"/>
                <a:ea typeface="+mj-ea"/>
              </a:rPr>
              <a:t> EBC7700</a:t>
            </a:r>
            <a:r>
              <a:rPr lang="ko-KR" altLang="ko-KR" sz="2800" b="0" dirty="0">
                <a:latin typeface="+mj-ea"/>
                <a:ea typeface="+mj-ea"/>
              </a:rPr>
              <a:t>에 전달</a:t>
            </a:r>
            <a:endParaRPr lang="en-US" altLang="ko-KR" sz="1600" b="0" kern="0" spc="-100" dirty="0">
              <a:solidFill>
                <a:srgbClr val="1C3A5C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718470D3-CE82-91F5-BCEF-F5B2FF4504F8}"/>
              </a:ext>
            </a:extLst>
          </p:cNvPr>
          <p:cNvSpPr txBox="1"/>
          <p:nvPr/>
        </p:nvSpPr>
        <p:spPr>
          <a:xfrm>
            <a:off x="1144247" y="3542491"/>
            <a:ext cx="1428063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3600" b="1"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en-US" altLang="ko-KR" sz="2800" b="0" dirty="0">
                <a:latin typeface="+mj-ea"/>
                <a:ea typeface="+mj-ea"/>
              </a:rPr>
              <a:t>2. </a:t>
            </a:r>
            <a:r>
              <a:rPr lang="ko-KR" altLang="ko-KR" sz="2800" b="0" dirty="0">
                <a:latin typeface="+mj-ea"/>
                <a:ea typeface="+mj-ea"/>
              </a:rPr>
              <a:t>보드는 모델 입력 크기</a:t>
            </a:r>
            <a:r>
              <a:rPr lang="en-US" altLang="ko-KR" sz="2800" b="0" dirty="0">
                <a:latin typeface="+mj-ea"/>
                <a:ea typeface="+mj-ea"/>
              </a:rPr>
              <a:t>(416x416)</a:t>
            </a:r>
            <a:r>
              <a:rPr lang="ko-KR" altLang="ko-KR" sz="2800" b="0" dirty="0">
                <a:latin typeface="+mj-ea"/>
                <a:ea typeface="+mj-ea"/>
              </a:rPr>
              <a:t>와 색상 형식에 맞게 프레임을 정리</a:t>
            </a:r>
            <a:endParaRPr lang="en-US" altLang="ko-KR" sz="2800" b="0" kern="0" spc="-100" dirty="0">
              <a:solidFill>
                <a:srgbClr val="1C3A5C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17014910-0930-0E5D-2794-0F898C887561}"/>
              </a:ext>
            </a:extLst>
          </p:cNvPr>
          <p:cNvSpPr txBox="1"/>
          <p:nvPr/>
        </p:nvSpPr>
        <p:spPr>
          <a:xfrm>
            <a:off x="1144247" y="4661658"/>
            <a:ext cx="15674715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3600" b="1"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pPr lvl="0"/>
            <a:r>
              <a:rPr lang="en-US" altLang="ko-KR" sz="2800" b="0" dirty="0">
                <a:latin typeface="+mj-ea"/>
                <a:ea typeface="+mj-ea"/>
              </a:rPr>
              <a:t>3. NPU</a:t>
            </a:r>
            <a:r>
              <a:rPr lang="ko-KR" altLang="ko-KR" sz="2800" b="0" dirty="0">
                <a:latin typeface="+mj-ea"/>
                <a:ea typeface="+mj-ea"/>
              </a:rPr>
              <a:t>가 프레임 안의 객체를 </a:t>
            </a:r>
            <a:r>
              <a:rPr lang="ko-KR" altLang="en-US" sz="2800" b="0" dirty="0">
                <a:latin typeface="+mj-ea"/>
                <a:ea typeface="+mj-ea"/>
              </a:rPr>
              <a:t>추론</a:t>
            </a:r>
            <a:r>
              <a:rPr lang="ko-KR" altLang="ko-KR" sz="2800" b="0" dirty="0">
                <a:latin typeface="+mj-ea"/>
                <a:ea typeface="+mj-ea"/>
              </a:rPr>
              <a:t>하고</a:t>
            </a:r>
            <a:r>
              <a:rPr lang="en-US" altLang="ko-KR" sz="2800" b="0" dirty="0">
                <a:latin typeface="+mj-ea"/>
                <a:ea typeface="+mj-ea"/>
              </a:rPr>
              <a:t> person </a:t>
            </a:r>
            <a:r>
              <a:rPr lang="ko-KR" altLang="ko-KR" sz="2800" b="0" dirty="0">
                <a:latin typeface="+mj-ea"/>
                <a:ea typeface="+mj-ea"/>
              </a:rPr>
              <a:t>클래스의 위치를 반환</a:t>
            </a: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68C9D49A-E6AA-6319-007B-14C9AAD9446A}"/>
              </a:ext>
            </a:extLst>
          </p:cNvPr>
          <p:cNvSpPr txBox="1"/>
          <p:nvPr/>
        </p:nvSpPr>
        <p:spPr>
          <a:xfrm>
            <a:off x="1144247" y="5748639"/>
            <a:ext cx="15674715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3600" b="1"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en-US" altLang="ko-KR" sz="2800" b="0" dirty="0">
                <a:latin typeface="+mj-ea"/>
                <a:ea typeface="+mj-ea"/>
              </a:rPr>
              <a:t>4. </a:t>
            </a:r>
            <a:r>
              <a:rPr lang="ko-KR" altLang="ko-KR" sz="2800" b="0" dirty="0">
                <a:latin typeface="+mj-ea"/>
                <a:ea typeface="+mj-ea"/>
              </a:rPr>
              <a:t>응용 프로그램이 사람 좌표와</a:t>
            </a:r>
            <a:r>
              <a:rPr lang="en-US" altLang="ko-KR" sz="2800" b="0" dirty="0">
                <a:latin typeface="+mj-ea"/>
                <a:ea typeface="+mj-ea"/>
              </a:rPr>
              <a:t> Cross Line</a:t>
            </a:r>
            <a:r>
              <a:rPr lang="ko-KR" altLang="ko-KR" sz="2800" b="0" dirty="0">
                <a:latin typeface="+mj-ea"/>
                <a:ea typeface="+mj-ea"/>
              </a:rPr>
              <a:t>의 위치 관계를 비교</a:t>
            </a:r>
          </a:p>
        </p:txBody>
      </p:sp>
      <p:sp>
        <p:nvSpPr>
          <p:cNvPr id="11" name="Object 5">
            <a:extLst>
              <a:ext uri="{FF2B5EF4-FFF2-40B4-BE49-F238E27FC236}">
                <a16:creationId xmlns:a16="http://schemas.microsoft.com/office/drawing/2014/main" id="{B7DD9410-7BA1-1801-97C6-3CAA05331468}"/>
              </a:ext>
            </a:extLst>
          </p:cNvPr>
          <p:cNvSpPr txBox="1"/>
          <p:nvPr/>
        </p:nvSpPr>
        <p:spPr>
          <a:xfrm>
            <a:off x="1069295" y="6876708"/>
            <a:ext cx="15674715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3600" b="1"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en-US" altLang="ko-KR" sz="2800" b="0" dirty="0">
                <a:latin typeface="+mj-ea"/>
                <a:ea typeface="+mj-ea"/>
              </a:rPr>
              <a:t>5. </a:t>
            </a:r>
            <a:r>
              <a:rPr lang="ko-KR" altLang="ko-KR" sz="2800" b="0" dirty="0">
                <a:latin typeface="+mj-ea"/>
                <a:ea typeface="+mj-ea"/>
              </a:rPr>
              <a:t>사람이 </a:t>
            </a:r>
            <a:r>
              <a:rPr lang="ko-KR" altLang="ko-KR" sz="2800" b="0" dirty="0" err="1">
                <a:latin typeface="+mj-ea"/>
                <a:ea typeface="+mj-ea"/>
              </a:rPr>
              <a:t>Cross</a:t>
            </a:r>
            <a:r>
              <a:rPr lang="ko-KR" altLang="ko-KR" sz="2800" b="0" dirty="0">
                <a:latin typeface="+mj-ea"/>
                <a:ea typeface="+mj-ea"/>
              </a:rPr>
              <a:t> </a:t>
            </a:r>
            <a:r>
              <a:rPr lang="ko-KR" altLang="ko-KR" sz="2800" b="0" dirty="0" err="1">
                <a:latin typeface="+mj-ea"/>
                <a:ea typeface="+mj-ea"/>
              </a:rPr>
              <a:t>Line에</a:t>
            </a:r>
            <a:r>
              <a:rPr lang="ko-KR" altLang="ko-KR" sz="2800" b="0" dirty="0">
                <a:latin typeface="+mj-ea"/>
                <a:ea typeface="+mj-ea"/>
              </a:rPr>
              <a:t> 닿거나 통과하면 MQTT 이벤트를 발행하고 해당 프레임</a:t>
            </a:r>
            <a:r>
              <a:rPr lang="ko-KR" altLang="en-US" sz="2800" b="0" dirty="0">
                <a:latin typeface="+mj-ea"/>
                <a:ea typeface="+mj-ea"/>
              </a:rPr>
              <a:t>을 캡쳐 함</a:t>
            </a:r>
            <a:endParaRPr lang="ko-KR" altLang="ko-KR" sz="2800" b="0" dirty="0">
              <a:latin typeface="+mj-ea"/>
              <a:ea typeface="+mj-ea"/>
            </a:endParaRPr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id="{1A5B9B73-8429-304F-04BC-B8D6CFCFCE9F}"/>
              </a:ext>
            </a:extLst>
          </p:cNvPr>
          <p:cNvSpPr txBox="1"/>
          <p:nvPr/>
        </p:nvSpPr>
        <p:spPr>
          <a:xfrm>
            <a:off x="1069295" y="7755825"/>
            <a:ext cx="15674715" cy="131471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3600" b="1"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pPr lvl="0">
              <a:lnSpc>
                <a:spcPct val="150000"/>
              </a:lnSpc>
            </a:pPr>
            <a:r>
              <a:rPr lang="en-US" altLang="ko-KR" sz="2800" b="0" dirty="0">
                <a:latin typeface="+mj-ea"/>
                <a:ea typeface="+mj-ea"/>
              </a:rPr>
              <a:t>6. Node-RED</a:t>
            </a:r>
            <a:r>
              <a:rPr lang="ko-KR" altLang="ko-KR" sz="2800" b="0" dirty="0">
                <a:latin typeface="+mj-ea"/>
                <a:ea typeface="+mj-ea"/>
              </a:rPr>
              <a:t>가 이벤트를 구독하여 경고 문구</a:t>
            </a:r>
            <a:r>
              <a:rPr lang="en-US" altLang="ko-KR" sz="2800" b="0" dirty="0">
                <a:latin typeface="+mj-ea"/>
                <a:ea typeface="+mj-ea"/>
              </a:rPr>
              <a:t>, </a:t>
            </a:r>
            <a:r>
              <a:rPr lang="ko-KR" altLang="ko-KR" sz="2800" b="0" dirty="0">
                <a:latin typeface="+mj-ea"/>
                <a:ea typeface="+mj-ea"/>
              </a:rPr>
              <a:t>상태 표시</a:t>
            </a:r>
            <a:r>
              <a:rPr lang="en-US" altLang="ko-KR" sz="2800" b="0" dirty="0">
                <a:latin typeface="+mj-ea"/>
                <a:ea typeface="+mj-ea"/>
              </a:rPr>
              <a:t>, </a:t>
            </a:r>
            <a:r>
              <a:rPr lang="ko-KR" altLang="ko-KR" sz="2800" b="0" dirty="0">
                <a:latin typeface="+mj-ea"/>
                <a:ea typeface="+mj-ea"/>
              </a:rPr>
              <a:t>캡처 이미지를 웹 </a:t>
            </a:r>
            <a:r>
              <a:rPr lang="ko-KR" altLang="en-US" sz="2800" b="0" dirty="0">
                <a:latin typeface="+mj-ea"/>
                <a:ea typeface="+mj-ea"/>
              </a:rPr>
              <a:t>대시보드</a:t>
            </a:r>
            <a:r>
              <a:rPr lang="ko-KR" altLang="ko-KR" sz="2800" b="0" dirty="0">
                <a:latin typeface="+mj-ea"/>
                <a:ea typeface="+mj-ea"/>
              </a:rPr>
              <a:t>에 보</a:t>
            </a:r>
            <a:r>
              <a:rPr lang="ko-KR" altLang="en-US" sz="2800" b="0" dirty="0">
                <a:latin typeface="+mj-ea"/>
                <a:ea typeface="+mj-ea"/>
              </a:rPr>
              <a:t>여주며</a:t>
            </a:r>
            <a:r>
              <a:rPr lang="en-US" altLang="ko-KR" sz="2800" b="0" dirty="0">
                <a:latin typeface="+mj-ea"/>
                <a:ea typeface="+mj-ea"/>
              </a:rPr>
              <a:t>,</a:t>
            </a:r>
          </a:p>
          <a:p>
            <a:pPr lvl="0">
              <a:lnSpc>
                <a:spcPct val="150000"/>
              </a:lnSpc>
            </a:pPr>
            <a:r>
              <a:rPr lang="ko-KR" altLang="en-US" sz="2800" b="0" dirty="0">
                <a:latin typeface="+mj-ea"/>
                <a:ea typeface="+mj-ea"/>
              </a:rPr>
              <a:t>    소리활성화 버튼을 누르면 경고음이 울림</a:t>
            </a:r>
            <a:endParaRPr lang="ko-KR" altLang="ko-KR" sz="2800" b="0" dirty="0">
              <a:latin typeface="+mj-ea"/>
              <a:ea typeface="+mj-ea"/>
            </a:endParaRPr>
          </a:p>
        </p:txBody>
      </p:sp>
      <p:sp>
        <p:nvSpPr>
          <p:cNvPr id="19" name="화살표: 아래쪽 18">
            <a:extLst>
              <a:ext uri="{FF2B5EF4-FFF2-40B4-BE49-F238E27FC236}">
                <a16:creationId xmlns:a16="http://schemas.microsoft.com/office/drawing/2014/main" id="{E7E54D4F-9288-343B-8F94-889B874B0EB1}"/>
              </a:ext>
            </a:extLst>
          </p:cNvPr>
          <p:cNvSpPr/>
          <p:nvPr/>
        </p:nvSpPr>
        <p:spPr>
          <a:xfrm>
            <a:off x="4520330" y="2978730"/>
            <a:ext cx="944381" cy="520362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4EAAAA4B-C279-8717-7695-4AD85F1F8A0B}"/>
              </a:ext>
            </a:extLst>
          </p:cNvPr>
          <p:cNvSpPr/>
          <p:nvPr/>
        </p:nvSpPr>
        <p:spPr>
          <a:xfrm>
            <a:off x="834452" y="2173573"/>
            <a:ext cx="15700948" cy="70574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화살표: 아래쪽 32">
            <a:extLst>
              <a:ext uri="{FF2B5EF4-FFF2-40B4-BE49-F238E27FC236}">
                <a16:creationId xmlns:a16="http://schemas.microsoft.com/office/drawing/2014/main" id="{F1B444F1-419E-4563-8630-DE34A31C64E8}"/>
              </a:ext>
            </a:extLst>
          </p:cNvPr>
          <p:cNvSpPr/>
          <p:nvPr/>
        </p:nvSpPr>
        <p:spPr>
          <a:xfrm>
            <a:off x="4520331" y="4119597"/>
            <a:ext cx="944381" cy="520362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화살표: 아래쪽 33">
            <a:extLst>
              <a:ext uri="{FF2B5EF4-FFF2-40B4-BE49-F238E27FC236}">
                <a16:creationId xmlns:a16="http://schemas.microsoft.com/office/drawing/2014/main" id="{86A97721-F68B-813A-2DF9-2BD773FBCE13}"/>
              </a:ext>
            </a:extLst>
          </p:cNvPr>
          <p:cNvSpPr/>
          <p:nvPr/>
        </p:nvSpPr>
        <p:spPr>
          <a:xfrm>
            <a:off x="4520329" y="5203720"/>
            <a:ext cx="944381" cy="520362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화살표: 아래쪽 34">
            <a:extLst>
              <a:ext uri="{FF2B5EF4-FFF2-40B4-BE49-F238E27FC236}">
                <a16:creationId xmlns:a16="http://schemas.microsoft.com/office/drawing/2014/main" id="{1299164E-BC8B-0A44-E6FF-F41097602C8B}"/>
              </a:ext>
            </a:extLst>
          </p:cNvPr>
          <p:cNvSpPr/>
          <p:nvPr/>
        </p:nvSpPr>
        <p:spPr>
          <a:xfrm>
            <a:off x="4520328" y="6310089"/>
            <a:ext cx="944381" cy="520362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화살표: 아래쪽 35">
            <a:extLst>
              <a:ext uri="{FF2B5EF4-FFF2-40B4-BE49-F238E27FC236}">
                <a16:creationId xmlns:a16="http://schemas.microsoft.com/office/drawing/2014/main" id="{CBE10924-7342-CFC2-683C-7E3E8FF21A3B}"/>
              </a:ext>
            </a:extLst>
          </p:cNvPr>
          <p:cNvSpPr/>
          <p:nvPr/>
        </p:nvSpPr>
        <p:spPr>
          <a:xfrm>
            <a:off x="4520328" y="7335208"/>
            <a:ext cx="944381" cy="520362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7937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B7DBF-7BBE-19C6-44EC-0179E7557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B7A71F25-FBD7-4626-4FBC-A93F8252CF9D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609600" y="1056019"/>
            <a:ext cx="1767840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그림 5" descr="그래픽, 스크린샷, 그래픽 디자인, 폰트이(가) 표시된 사진&#10;&#10;자동 생성된 설명">
            <a:extLst>
              <a:ext uri="{FF2B5EF4-FFF2-40B4-BE49-F238E27FC236}">
                <a16:creationId xmlns:a16="http://schemas.microsoft.com/office/drawing/2014/main" id="{D3054DFD-F42B-E610-ABF7-1B3EB740EB4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5400" y="266700"/>
            <a:ext cx="1219200" cy="677332"/>
          </a:xfrm>
          <a:prstGeom prst="rect">
            <a:avLst/>
          </a:prstGeom>
        </p:spPr>
      </p:pic>
      <p:sp>
        <p:nvSpPr>
          <p:cNvPr id="12" name="Object 5">
            <a:extLst>
              <a:ext uri="{FF2B5EF4-FFF2-40B4-BE49-F238E27FC236}">
                <a16:creationId xmlns:a16="http://schemas.microsoft.com/office/drawing/2014/main" id="{B6F9C59C-EF3F-7B13-BAD6-33CDBDCC61BD}"/>
              </a:ext>
            </a:extLst>
          </p:cNvPr>
          <p:cNvSpPr txBox="1"/>
          <p:nvPr/>
        </p:nvSpPr>
        <p:spPr>
          <a:xfrm>
            <a:off x="533399" y="349494"/>
            <a:ext cx="9862626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3600" b="1"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en-US" altLang="ko-KR" sz="4000" b="0" kern="0" spc="-100" dirty="0">
                <a:solidFill>
                  <a:srgbClr val="1C3A5C"/>
                </a:solidFill>
                <a:latin typeface="+mn-ea"/>
                <a:ea typeface="+mn-ea"/>
                <a:cs typeface="Arial" panose="020B0604020202020204" pitchFamily="34" charset="0"/>
              </a:rPr>
              <a:t>3.</a:t>
            </a:r>
            <a:r>
              <a:rPr lang="ko-KR" altLang="en-US" sz="4000" b="0" kern="0" spc="-100" dirty="0">
                <a:solidFill>
                  <a:srgbClr val="1C3A5C"/>
                </a:solidFill>
                <a:latin typeface="+mn-ea"/>
                <a:ea typeface="+mn-ea"/>
                <a:cs typeface="Arial" panose="020B0604020202020204" pitchFamily="34" charset="0"/>
              </a:rPr>
              <a:t> 핵심 구현</a:t>
            </a:r>
            <a:endParaRPr lang="en-US" altLang="ko-KR" sz="4000" b="0" kern="0" spc="-100" dirty="0">
              <a:solidFill>
                <a:srgbClr val="1C3A5C"/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16867BC9-0D47-2C9F-AD3E-94825140EA73}"/>
              </a:ext>
            </a:extLst>
          </p:cNvPr>
          <p:cNvSpPr txBox="1"/>
          <p:nvPr/>
        </p:nvSpPr>
        <p:spPr>
          <a:xfrm>
            <a:off x="609600" y="1168007"/>
            <a:ext cx="17483528" cy="316638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3600" b="1"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ko-KR" sz="3200" b="0" dirty="0">
                <a:latin typeface="+mj-ea"/>
                <a:ea typeface="+mj-ea"/>
              </a:rPr>
              <a:t>1) </a:t>
            </a:r>
            <a:r>
              <a:rPr lang="ko-KR" altLang="en-US" sz="3200" b="0" dirty="0">
                <a:latin typeface="+mj-ea"/>
                <a:ea typeface="+mj-ea"/>
              </a:rPr>
              <a:t>카메라 영상</a:t>
            </a:r>
            <a:endParaRPr lang="en-US" altLang="ko-KR" sz="3200" b="0" dirty="0">
              <a:latin typeface="+mj-ea"/>
              <a:ea typeface="+mj-ea"/>
            </a:endParaRPr>
          </a:p>
          <a:p>
            <a:pPr lvl="0">
              <a:lnSpc>
                <a:spcPct val="150000"/>
              </a:lnSpc>
            </a:pPr>
            <a:r>
              <a:rPr lang="en-US" altLang="ko-KR" sz="2500" b="0" dirty="0">
                <a:latin typeface="+mj-ea"/>
                <a:ea typeface="+mj-ea"/>
              </a:rPr>
              <a:t>   - </a:t>
            </a:r>
            <a:r>
              <a:rPr lang="ko-KR" altLang="ko-KR" sz="2500" b="0" dirty="0">
                <a:latin typeface="+mj-ea"/>
                <a:ea typeface="+mj-ea"/>
              </a:rPr>
              <a:t>시스템은 USB 카메라에서 영상을 </a:t>
            </a:r>
            <a:r>
              <a:rPr lang="ko-KR" altLang="ko-KR" sz="2500" b="0" dirty="0" err="1">
                <a:latin typeface="+mj-ea"/>
                <a:ea typeface="+mj-ea"/>
              </a:rPr>
              <a:t>입력받도록</a:t>
            </a:r>
            <a:r>
              <a:rPr lang="ko-KR" altLang="ko-KR" sz="2500" b="0" dirty="0">
                <a:latin typeface="+mj-ea"/>
                <a:ea typeface="+mj-ea"/>
              </a:rPr>
              <a:t> 구성하였</a:t>
            </a:r>
            <a:r>
              <a:rPr lang="ko-KR" altLang="en-US" sz="2500" b="0" dirty="0">
                <a:latin typeface="+mj-ea"/>
                <a:ea typeface="+mj-ea"/>
              </a:rPr>
              <a:t>고</a:t>
            </a:r>
            <a:r>
              <a:rPr lang="en-US" altLang="ko-KR" sz="2500" b="0" dirty="0">
                <a:latin typeface="+mj-ea"/>
                <a:ea typeface="+mj-ea"/>
              </a:rPr>
              <a:t>,</a:t>
            </a:r>
            <a:r>
              <a:rPr lang="ko-KR" altLang="ko-KR" sz="2500" b="0" dirty="0">
                <a:latin typeface="+mj-ea"/>
                <a:ea typeface="+mj-ea"/>
              </a:rPr>
              <a:t> 영상은 한 장의 사진</a:t>
            </a:r>
            <a:r>
              <a:rPr lang="ko-KR" altLang="en-US" sz="2500" b="0" dirty="0">
                <a:latin typeface="+mj-ea"/>
                <a:ea typeface="+mj-ea"/>
              </a:rPr>
              <a:t>이 아닌</a:t>
            </a:r>
            <a:r>
              <a:rPr lang="ko-KR" altLang="ko-KR" sz="2500" b="0" dirty="0">
                <a:latin typeface="+mj-ea"/>
                <a:ea typeface="+mj-ea"/>
              </a:rPr>
              <a:t> 연속된 프레임으로</a:t>
            </a:r>
            <a:r>
              <a:rPr lang="en-US" altLang="ko-KR" sz="2500" b="0" dirty="0">
                <a:latin typeface="+mj-ea"/>
                <a:ea typeface="+mj-ea"/>
              </a:rPr>
              <a:t> </a:t>
            </a:r>
            <a:r>
              <a:rPr lang="ko-KR" altLang="en-US" sz="2500" b="0" dirty="0">
                <a:latin typeface="+mj-ea"/>
                <a:ea typeface="+mj-ea"/>
              </a:rPr>
              <a:t>구성</a:t>
            </a:r>
            <a:r>
              <a:rPr lang="en-US" altLang="ko-KR" sz="2500" b="0" dirty="0">
                <a:latin typeface="+mj-ea"/>
                <a:ea typeface="+mj-ea"/>
              </a:rPr>
              <a:t>.</a:t>
            </a:r>
            <a:r>
              <a:rPr lang="ko-KR" altLang="ko-KR" sz="2500" b="0" dirty="0">
                <a:latin typeface="+mj-ea"/>
                <a:ea typeface="+mj-ea"/>
              </a:rPr>
              <a:t> </a:t>
            </a:r>
            <a:endParaRPr lang="en-US" altLang="ko-KR" sz="2500" b="0" dirty="0">
              <a:latin typeface="+mj-ea"/>
              <a:ea typeface="+mj-ea"/>
            </a:endParaRPr>
          </a:p>
          <a:p>
            <a:pPr lvl="0">
              <a:lnSpc>
                <a:spcPct val="150000"/>
              </a:lnSpc>
            </a:pPr>
            <a:r>
              <a:rPr lang="en-US" altLang="ko-KR" sz="2500" b="0" dirty="0">
                <a:latin typeface="+mj-ea"/>
                <a:ea typeface="+mj-ea"/>
              </a:rPr>
              <a:t>   - </a:t>
            </a:r>
            <a:r>
              <a:rPr lang="ko-KR" altLang="ko-KR" sz="2500" b="0" dirty="0">
                <a:latin typeface="+mj-ea"/>
                <a:ea typeface="+mj-ea"/>
              </a:rPr>
              <a:t>각 프레임을 AI 모델의 입력 규격인 416×416 크기와 RGB 형식으로 변환한 뒤 </a:t>
            </a:r>
            <a:r>
              <a:rPr lang="ko-KR" altLang="ko-KR" sz="2500" b="0" dirty="0" err="1">
                <a:latin typeface="+mj-ea"/>
                <a:ea typeface="+mj-ea"/>
              </a:rPr>
              <a:t>NPU에</a:t>
            </a:r>
            <a:r>
              <a:rPr lang="ko-KR" altLang="ko-KR" sz="2500" b="0" dirty="0">
                <a:latin typeface="+mj-ea"/>
                <a:ea typeface="+mj-ea"/>
              </a:rPr>
              <a:t> 전달</a:t>
            </a:r>
            <a:endParaRPr lang="en-US" altLang="ko-KR" sz="2500" b="0" dirty="0">
              <a:latin typeface="+mj-ea"/>
              <a:ea typeface="+mj-ea"/>
            </a:endParaRPr>
          </a:p>
          <a:p>
            <a:pPr lvl="0">
              <a:lnSpc>
                <a:spcPct val="150000"/>
              </a:lnSpc>
            </a:pPr>
            <a:r>
              <a:rPr lang="en-US" altLang="ko-KR" sz="2500" b="0" dirty="0">
                <a:latin typeface="+mj-ea"/>
                <a:ea typeface="+mj-ea"/>
              </a:rPr>
              <a:t>   - </a:t>
            </a:r>
            <a:r>
              <a:rPr lang="ko-KR" altLang="ko-KR" sz="2500" b="0" dirty="0">
                <a:latin typeface="+mj-ea"/>
                <a:ea typeface="+mj-ea"/>
              </a:rPr>
              <a:t>USB 포트와 V4L2 기반 영상 입력 방식을 사용</a:t>
            </a:r>
            <a:r>
              <a:rPr lang="ko-KR" altLang="en-US" sz="2500" b="0" dirty="0">
                <a:latin typeface="+mj-ea"/>
                <a:ea typeface="+mj-ea"/>
              </a:rPr>
              <a:t>하였으며</a:t>
            </a:r>
            <a:r>
              <a:rPr lang="en-US" altLang="ko-KR" sz="2500" b="0" dirty="0">
                <a:latin typeface="+mj-ea"/>
                <a:ea typeface="+mj-ea"/>
              </a:rPr>
              <a:t>,</a:t>
            </a:r>
            <a:r>
              <a:rPr lang="ko-KR" altLang="ko-KR" sz="2500" b="0" dirty="0">
                <a:latin typeface="+mj-ea"/>
                <a:ea typeface="+mj-ea"/>
              </a:rPr>
              <a:t> 현재 프로젝트의 핵심은 실시간 영상 스트리밍이 아니라 </a:t>
            </a:r>
            <a:endParaRPr lang="en-US" altLang="ko-KR" sz="2500" b="0" dirty="0">
              <a:latin typeface="+mj-ea"/>
              <a:ea typeface="+mj-ea"/>
            </a:endParaRPr>
          </a:p>
          <a:p>
            <a:pPr lvl="0">
              <a:lnSpc>
                <a:spcPct val="150000"/>
              </a:lnSpc>
            </a:pPr>
            <a:r>
              <a:rPr lang="en-US" altLang="ko-KR" sz="2500" b="0" dirty="0">
                <a:latin typeface="+mj-ea"/>
                <a:ea typeface="+mj-ea"/>
              </a:rPr>
              <a:t>      </a:t>
            </a:r>
            <a:r>
              <a:rPr lang="ko-KR" altLang="ko-KR" sz="2500" b="0" dirty="0">
                <a:latin typeface="+mj-ea"/>
                <a:ea typeface="+mj-ea"/>
              </a:rPr>
              <a:t>사람 감지 및 이벤트 생성이므로, 입력 영상은 AI 분석에 우선 사용하</a:t>
            </a:r>
            <a:r>
              <a:rPr lang="ko-KR" altLang="en-US" sz="2500" b="0" dirty="0">
                <a:latin typeface="+mj-ea"/>
                <a:ea typeface="+mj-ea"/>
              </a:rPr>
              <a:t>였음</a:t>
            </a:r>
            <a:r>
              <a:rPr lang="en-US" altLang="ko-KR" sz="2500" b="0" dirty="0">
                <a:latin typeface="+mj-ea"/>
                <a:ea typeface="+mj-ea"/>
              </a:rPr>
              <a:t>.</a:t>
            </a:r>
            <a:endParaRPr lang="ko-KR" altLang="ko-KR" sz="2500" b="0" dirty="0">
              <a:latin typeface="+mj-ea"/>
              <a:ea typeface="+mj-ea"/>
            </a:endParaRPr>
          </a:p>
        </p:txBody>
      </p:sp>
      <p:sp>
        <p:nvSpPr>
          <p:cNvPr id="3" name="Object 5">
            <a:extLst>
              <a:ext uri="{FF2B5EF4-FFF2-40B4-BE49-F238E27FC236}">
                <a16:creationId xmlns:a16="http://schemas.microsoft.com/office/drawing/2014/main" id="{AD9074EF-4917-3091-3086-7A0BE2865F83}"/>
              </a:ext>
            </a:extLst>
          </p:cNvPr>
          <p:cNvSpPr txBox="1"/>
          <p:nvPr/>
        </p:nvSpPr>
        <p:spPr>
          <a:xfrm>
            <a:off x="609600" y="5143500"/>
            <a:ext cx="14747823" cy="19223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3600" b="1"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ko-KR" sz="3200" b="0" dirty="0">
                <a:latin typeface="+mj-ea"/>
                <a:ea typeface="+mj-ea"/>
              </a:rPr>
              <a:t>2) </a:t>
            </a:r>
            <a:r>
              <a:rPr lang="ko-KR" altLang="ko-KR" sz="3200" b="0" dirty="0">
                <a:latin typeface="+mj-ea"/>
                <a:ea typeface="+mj-ea"/>
              </a:rPr>
              <a:t>사람 객체 검출</a:t>
            </a:r>
          </a:p>
          <a:p>
            <a:pPr>
              <a:lnSpc>
                <a:spcPct val="150000"/>
              </a:lnSpc>
            </a:pPr>
            <a:r>
              <a:rPr lang="en-US" altLang="ko-KR" sz="2500" b="0" dirty="0">
                <a:latin typeface="+mj-ea"/>
                <a:ea typeface="+mj-ea"/>
              </a:rPr>
              <a:t>  - </a:t>
            </a:r>
            <a:r>
              <a:rPr lang="ko-KR" altLang="ko-KR" sz="2500" b="0" dirty="0">
                <a:latin typeface="+mj-ea"/>
                <a:ea typeface="+mj-ea"/>
              </a:rPr>
              <a:t>객체 검출 모델은 영상 속 물체의 종류와 위치를 함께 알려</a:t>
            </a:r>
            <a:r>
              <a:rPr lang="ko-KR" altLang="en-US" sz="2500" b="0" dirty="0">
                <a:latin typeface="+mj-ea"/>
                <a:ea typeface="+mj-ea"/>
              </a:rPr>
              <a:t>줌</a:t>
            </a:r>
            <a:r>
              <a:rPr lang="en-US" altLang="ko-KR" sz="2500" b="0" dirty="0"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2500" b="0" dirty="0">
                <a:latin typeface="+mj-ea"/>
                <a:ea typeface="+mj-ea"/>
              </a:rPr>
              <a:t>  - </a:t>
            </a:r>
            <a:r>
              <a:rPr lang="ko-KR" altLang="ko-KR" sz="2500" b="0" dirty="0">
                <a:latin typeface="+mj-ea"/>
                <a:ea typeface="+mj-ea"/>
              </a:rPr>
              <a:t>시스템은 여러 객체 중</a:t>
            </a:r>
            <a:r>
              <a:rPr lang="en-US" altLang="ko-KR" sz="2500" b="0" dirty="0">
                <a:latin typeface="+mj-ea"/>
                <a:ea typeface="+mj-ea"/>
              </a:rPr>
              <a:t> person </a:t>
            </a:r>
            <a:r>
              <a:rPr lang="ko-KR" altLang="ko-KR" sz="2500" b="0" dirty="0">
                <a:latin typeface="+mj-ea"/>
                <a:ea typeface="+mj-ea"/>
              </a:rPr>
              <a:t>결과만 선택하고</a:t>
            </a:r>
            <a:r>
              <a:rPr lang="en-US" altLang="ko-KR" sz="2500" b="0" dirty="0">
                <a:latin typeface="+mj-ea"/>
                <a:ea typeface="+mj-ea"/>
              </a:rPr>
              <a:t>, </a:t>
            </a:r>
            <a:r>
              <a:rPr lang="ko-KR" altLang="ko-KR" sz="2500" b="0" dirty="0">
                <a:latin typeface="+mj-ea"/>
                <a:ea typeface="+mj-ea"/>
              </a:rPr>
              <a:t>신뢰도가 기준보다 낮은 결과는 제외하도록 구성</a:t>
            </a:r>
            <a:r>
              <a:rPr lang="en-US" altLang="ko-KR" sz="2500" b="0" dirty="0">
                <a:latin typeface="+mj-ea"/>
                <a:ea typeface="+mj-ea"/>
              </a:rPr>
              <a:t>.</a:t>
            </a:r>
            <a:endParaRPr lang="ko-KR" altLang="ko-KR" sz="2500" b="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921137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1816B4-85CB-F7DA-A9A0-C1A3694FC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A1188015-3629-851A-65F5-117B378FF722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609600" y="1056019"/>
            <a:ext cx="1767840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그림 5" descr="그래픽, 스크린샷, 그래픽 디자인, 폰트이(가) 표시된 사진&#10;&#10;자동 생성된 설명">
            <a:extLst>
              <a:ext uri="{FF2B5EF4-FFF2-40B4-BE49-F238E27FC236}">
                <a16:creationId xmlns:a16="http://schemas.microsoft.com/office/drawing/2014/main" id="{218C5E3C-389A-8E5D-F3F4-926870CE3F4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5400" y="266700"/>
            <a:ext cx="1219200" cy="677332"/>
          </a:xfrm>
          <a:prstGeom prst="rect">
            <a:avLst/>
          </a:prstGeom>
        </p:spPr>
      </p:pic>
      <p:sp>
        <p:nvSpPr>
          <p:cNvPr id="12" name="Object 5">
            <a:extLst>
              <a:ext uri="{FF2B5EF4-FFF2-40B4-BE49-F238E27FC236}">
                <a16:creationId xmlns:a16="http://schemas.microsoft.com/office/drawing/2014/main" id="{010CEC09-3EFD-D412-4EAE-B91CA55C42D3}"/>
              </a:ext>
            </a:extLst>
          </p:cNvPr>
          <p:cNvSpPr txBox="1"/>
          <p:nvPr/>
        </p:nvSpPr>
        <p:spPr>
          <a:xfrm>
            <a:off x="533399" y="349494"/>
            <a:ext cx="9862626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3600" b="1"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en-US" altLang="ko-KR" sz="4000" b="0" kern="0" spc="-100" dirty="0">
                <a:solidFill>
                  <a:srgbClr val="1C3A5C"/>
                </a:solidFill>
                <a:latin typeface="+mn-ea"/>
                <a:ea typeface="+mn-ea"/>
                <a:cs typeface="Arial" panose="020B0604020202020204" pitchFamily="34" charset="0"/>
              </a:rPr>
              <a:t>3.</a:t>
            </a:r>
            <a:r>
              <a:rPr lang="ko-KR" altLang="en-US" sz="4000" b="0" kern="0" spc="-100" dirty="0">
                <a:solidFill>
                  <a:srgbClr val="1C3A5C"/>
                </a:solidFill>
                <a:latin typeface="+mn-ea"/>
                <a:ea typeface="+mn-ea"/>
                <a:cs typeface="Arial" panose="020B0604020202020204" pitchFamily="34" charset="0"/>
              </a:rPr>
              <a:t> 핵심 구현</a:t>
            </a:r>
            <a:endParaRPr lang="en-US" altLang="ko-KR" sz="4000" b="0" kern="0" spc="-100" dirty="0">
              <a:solidFill>
                <a:srgbClr val="1C3A5C"/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0B84E168-815B-4A7B-5A2E-22564053CA29}"/>
              </a:ext>
            </a:extLst>
          </p:cNvPr>
          <p:cNvSpPr txBox="1"/>
          <p:nvPr/>
        </p:nvSpPr>
        <p:spPr>
          <a:xfrm>
            <a:off x="609600" y="1054659"/>
            <a:ext cx="14815279" cy="36536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3600" b="1"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ko-KR" sz="3200" b="0" dirty="0">
                <a:latin typeface="+mj-ea"/>
                <a:ea typeface="+mj-ea"/>
              </a:rPr>
              <a:t>3) </a:t>
            </a:r>
            <a:r>
              <a:rPr lang="ko-KR" altLang="en-US" sz="3200" b="0" dirty="0">
                <a:latin typeface="+mj-ea"/>
                <a:ea typeface="+mj-ea"/>
              </a:rPr>
              <a:t>접근 판단</a:t>
            </a:r>
            <a:endParaRPr lang="en-US" altLang="ko-KR" sz="3200" b="0" dirty="0">
              <a:latin typeface="+mj-ea"/>
              <a:ea typeface="+mj-ea"/>
            </a:endParaRPr>
          </a:p>
          <a:p>
            <a:pPr lvl="0">
              <a:lnSpc>
                <a:spcPct val="150000"/>
              </a:lnSpc>
            </a:pPr>
            <a:r>
              <a:rPr lang="en-US" altLang="ko-KR" sz="2500" b="0" dirty="0">
                <a:latin typeface="+mj-ea"/>
                <a:ea typeface="+mj-ea"/>
              </a:rPr>
              <a:t>   - </a:t>
            </a:r>
            <a:r>
              <a:rPr lang="ko-KR" altLang="ko-KR" sz="2500" b="0" dirty="0">
                <a:latin typeface="+mj-ea"/>
                <a:ea typeface="+mj-ea"/>
              </a:rPr>
              <a:t>관리자가 영상 위에</a:t>
            </a:r>
            <a:r>
              <a:rPr lang="en-US" altLang="ko-KR" sz="2500" b="0" dirty="0">
                <a:latin typeface="+mj-ea"/>
                <a:ea typeface="+mj-ea"/>
              </a:rPr>
              <a:t> Main Gate</a:t>
            </a:r>
            <a:r>
              <a:rPr lang="ko-KR" altLang="ko-KR" sz="2500" b="0" dirty="0">
                <a:latin typeface="+mj-ea"/>
                <a:ea typeface="+mj-ea"/>
              </a:rPr>
              <a:t>의 가상 경계선을 설정</a:t>
            </a:r>
            <a:r>
              <a:rPr lang="en-US" altLang="ko-KR" sz="2500" b="0" dirty="0">
                <a:latin typeface="+mj-ea"/>
                <a:ea typeface="+mj-ea"/>
              </a:rPr>
              <a:t>.</a:t>
            </a:r>
            <a:endParaRPr lang="ko-KR" altLang="ko-KR" sz="2500" b="0" dirty="0">
              <a:latin typeface="+mj-ea"/>
              <a:ea typeface="+mj-ea"/>
            </a:endParaRPr>
          </a:p>
          <a:p>
            <a:pPr lvl="0">
              <a:lnSpc>
                <a:spcPct val="150000"/>
              </a:lnSpc>
            </a:pPr>
            <a:r>
              <a:rPr lang="en-US" altLang="ko-KR" sz="2500" b="0" dirty="0">
                <a:latin typeface="+mj-ea"/>
                <a:ea typeface="+mj-ea"/>
              </a:rPr>
              <a:t>   - AI</a:t>
            </a:r>
            <a:r>
              <a:rPr lang="ko-KR" altLang="ko-KR" sz="2500" b="0" dirty="0">
                <a:latin typeface="+mj-ea"/>
                <a:ea typeface="+mj-ea"/>
              </a:rPr>
              <a:t>가 검출한 사람의 위치 좌표를 가져</a:t>
            </a:r>
            <a:r>
              <a:rPr lang="ko-KR" altLang="en-US" sz="2500" b="0" dirty="0">
                <a:latin typeface="+mj-ea"/>
                <a:ea typeface="+mj-ea"/>
              </a:rPr>
              <a:t>옴</a:t>
            </a:r>
            <a:r>
              <a:rPr lang="en-US" altLang="ko-KR" sz="2500" b="0" dirty="0">
                <a:latin typeface="+mj-ea"/>
                <a:ea typeface="+mj-ea"/>
              </a:rPr>
              <a:t>.</a:t>
            </a:r>
            <a:endParaRPr lang="ko-KR" altLang="ko-KR" sz="2500" b="0" dirty="0">
              <a:latin typeface="+mj-ea"/>
              <a:ea typeface="+mj-ea"/>
            </a:endParaRPr>
          </a:p>
          <a:p>
            <a:pPr lvl="0">
              <a:lnSpc>
                <a:spcPct val="150000"/>
              </a:lnSpc>
            </a:pPr>
            <a:r>
              <a:rPr lang="en-US" altLang="ko-KR" sz="2500" b="0" dirty="0">
                <a:latin typeface="+mj-ea"/>
                <a:ea typeface="+mj-ea"/>
              </a:rPr>
              <a:t>   - </a:t>
            </a:r>
            <a:r>
              <a:rPr lang="ko-KR" altLang="ko-KR" sz="2500" b="0" dirty="0">
                <a:latin typeface="+mj-ea"/>
                <a:ea typeface="+mj-ea"/>
              </a:rPr>
              <a:t>사람 좌표가 경계선의 안전 </a:t>
            </a:r>
            <a:r>
              <a:rPr lang="ko-KR" altLang="en-US" sz="2500" b="0" dirty="0">
                <a:latin typeface="+mj-ea"/>
                <a:ea typeface="+mj-ea"/>
              </a:rPr>
              <a:t>영역</a:t>
            </a:r>
            <a:r>
              <a:rPr lang="ko-KR" altLang="ko-KR" sz="2500" b="0" dirty="0">
                <a:latin typeface="+mj-ea"/>
                <a:ea typeface="+mj-ea"/>
              </a:rPr>
              <a:t>인지 접근 금지 </a:t>
            </a:r>
            <a:r>
              <a:rPr lang="ko-KR" altLang="en-US" sz="2500" b="0" dirty="0">
                <a:latin typeface="+mj-ea"/>
                <a:ea typeface="+mj-ea"/>
              </a:rPr>
              <a:t>영역</a:t>
            </a:r>
            <a:r>
              <a:rPr lang="ko-KR" altLang="ko-KR" sz="2500" b="0" dirty="0">
                <a:latin typeface="+mj-ea"/>
                <a:ea typeface="+mj-ea"/>
              </a:rPr>
              <a:t>인지 계산</a:t>
            </a:r>
            <a:r>
              <a:rPr lang="en-US" altLang="ko-KR" sz="2500" b="0" dirty="0">
                <a:latin typeface="+mj-ea"/>
                <a:ea typeface="+mj-ea"/>
              </a:rPr>
              <a:t>.</a:t>
            </a:r>
            <a:endParaRPr lang="ko-KR" altLang="ko-KR" sz="2500" b="0" dirty="0">
              <a:latin typeface="+mj-ea"/>
              <a:ea typeface="+mj-ea"/>
            </a:endParaRPr>
          </a:p>
          <a:p>
            <a:pPr lvl="0">
              <a:lnSpc>
                <a:spcPct val="150000"/>
              </a:lnSpc>
            </a:pPr>
            <a:r>
              <a:rPr lang="en-US" altLang="ko-KR" sz="2500" b="0" dirty="0">
                <a:latin typeface="+mj-ea"/>
                <a:ea typeface="+mj-ea"/>
              </a:rPr>
              <a:t>   - Cross line</a:t>
            </a:r>
            <a:r>
              <a:rPr lang="ko-KR" altLang="ko-KR" sz="2500" b="0" dirty="0">
                <a:latin typeface="+mj-ea"/>
                <a:ea typeface="+mj-ea"/>
              </a:rPr>
              <a:t> </a:t>
            </a:r>
            <a:r>
              <a:rPr lang="ko-KR" altLang="en-US" sz="2500" b="0" dirty="0">
                <a:latin typeface="+mj-ea"/>
                <a:ea typeface="+mj-ea"/>
              </a:rPr>
              <a:t>영역과 접근금지 영역</a:t>
            </a:r>
            <a:r>
              <a:rPr lang="ko-KR" altLang="ko-KR" sz="2500" b="0" dirty="0">
                <a:latin typeface="+mj-ea"/>
                <a:ea typeface="+mj-ea"/>
              </a:rPr>
              <a:t>으로 넘어온 조건이 만족되면</a:t>
            </a:r>
            <a:r>
              <a:rPr lang="en-US" altLang="ko-KR" sz="2500" b="0" dirty="0">
                <a:latin typeface="+mj-ea"/>
                <a:ea typeface="+mj-ea"/>
              </a:rPr>
              <a:t> </a:t>
            </a:r>
            <a:r>
              <a:rPr lang="ko-KR" altLang="ko-KR" sz="2500" b="0" dirty="0">
                <a:latin typeface="+mj-ea"/>
                <a:ea typeface="+mj-ea"/>
              </a:rPr>
              <a:t>이벤트를</a:t>
            </a:r>
            <a:r>
              <a:rPr lang="en-US" altLang="ko-KR" sz="2500" b="0" dirty="0">
                <a:latin typeface="+mj-ea"/>
                <a:ea typeface="+mj-ea"/>
              </a:rPr>
              <a:t> </a:t>
            </a:r>
            <a:r>
              <a:rPr lang="ko-KR" altLang="en-US" sz="2500" b="0" dirty="0">
                <a:latin typeface="+mj-ea"/>
                <a:ea typeface="+mj-ea"/>
              </a:rPr>
              <a:t>발생시킴</a:t>
            </a:r>
            <a:r>
              <a:rPr lang="en-US" altLang="ko-KR" sz="2500" b="0" dirty="0">
                <a:latin typeface="+mj-ea"/>
                <a:ea typeface="+mj-ea"/>
              </a:rPr>
              <a:t>.</a:t>
            </a:r>
            <a:endParaRPr lang="ko-KR" altLang="ko-KR" sz="2500" b="0" dirty="0">
              <a:latin typeface="+mj-ea"/>
              <a:ea typeface="+mj-ea"/>
            </a:endParaRPr>
          </a:p>
          <a:p>
            <a:pPr lvl="0">
              <a:lnSpc>
                <a:spcPct val="150000"/>
              </a:lnSpc>
            </a:pPr>
            <a:r>
              <a:rPr lang="en-US" altLang="ko-KR" sz="2500" b="0" dirty="0">
                <a:latin typeface="+mj-ea"/>
                <a:ea typeface="+mj-ea"/>
              </a:rPr>
              <a:t>   - </a:t>
            </a:r>
            <a:r>
              <a:rPr lang="ko-KR" altLang="ko-KR" sz="2500" b="0" dirty="0">
                <a:latin typeface="+mj-ea"/>
                <a:ea typeface="+mj-ea"/>
              </a:rPr>
              <a:t>이벤트가 발생한 프레임을 캡처</a:t>
            </a:r>
            <a:r>
              <a:rPr lang="en-US" altLang="ko-KR" sz="2500" b="0" dirty="0">
                <a:latin typeface="+mj-ea"/>
                <a:ea typeface="+mj-ea"/>
              </a:rPr>
              <a:t> </a:t>
            </a:r>
            <a:r>
              <a:rPr lang="ko-KR" altLang="en-US" sz="2500" b="0" dirty="0">
                <a:latin typeface="+mj-ea"/>
                <a:ea typeface="+mj-ea"/>
              </a:rPr>
              <a:t>또는 경고 알림 발생</a:t>
            </a:r>
            <a:r>
              <a:rPr lang="en-US" altLang="ko-KR" sz="2500" b="0" dirty="0">
                <a:latin typeface="+mj-ea"/>
                <a:ea typeface="+mj-ea"/>
              </a:rPr>
              <a:t>.</a:t>
            </a:r>
            <a:endParaRPr lang="ko-KR" altLang="ko-KR" sz="2500" b="0" dirty="0">
              <a:latin typeface="+mj-ea"/>
              <a:ea typeface="+mj-ea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9B738549-58B2-57EF-0EB9-07F60ED2B7F8}"/>
              </a:ext>
            </a:extLst>
          </p:cNvPr>
          <p:cNvSpPr txBox="1"/>
          <p:nvPr/>
        </p:nvSpPr>
        <p:spPr>
          <a:xfrm>
            <a:off x="609600" y="4827995"/>
            <a:ext cx="9014085" cy="7507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3600" b="1"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ko-KR" sz="3200" b="0" dirty="0">
                <a:latin typeface="+mj-ea"/>
                <a:ea typeface="+mj-ea"/>
              </a:rPr>
              <a:t>4) MQTT </a:t>
            </a:r>
            <a:r>
              <a:rPr lang="ko-KR" altLang="en-US" sz="3200" b="0" dirty="0">
                <a:latin typeface="+mj-ea"/>
                <a:ea typeface="+mj-ea"/>
              </a:rPr>
              <a:t>이벤트 전송</a:t>
            </a:r>
            <a:endParaRPr lang="en-US" altLang="ko-KR" sz="3200" b="0" dirty="0">
              <a:latin typeface="+mj-ea"/>
              <a:ea typeface="+mj-ea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A84DC08B-DB25-DB30-A9B3-51AA781BDD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4708637"/>
              </p:ext>
            </p:extLst>
          </p:nvPr>
        </p:nvGraphicFramePr>
        <p:xfrm>
          <a:off x="1150494" y="5697272"/>
          <a:ext cx="14274385" cy="35337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97578">
                  <a:extLst>
                    <a:ext uri="{9D8B030D-6E8A-4147-A177-3AD203B41FA5}">
                      <a16:colId xmlns:a16="http://schemas.microsoft.com/office/drawing/2014/main" val="3399653364"/>
                    </a:ext>
                  </a:extLst>
                </a:gridCol>
                <a:gridCol w="4727628">
                  <a:extLst>
                    <a:ext uri="{9D8B030D-6E8A-4147-A177-3AD203B41FA5}">
                      <a16:colId xmlns:a16="http://schemas.microsoft.com/office/drawing/2014/main" val="509057825"/>
                    </a:ext>
                  </a:extLst>
                </a:gridCol>
                <a:gridCol w="6649179">
                  <a:extLst>
                    <a:ext uri="{9D8B030D-6E8A-4147-A177-3AD203B41FA5}">
                      <a16:colId xmlns:a16="http://schemas.microsoft.com/office/drawing/2014/main" val="3060048950"/>
                    </a:ext>
                  </a:extLst>
                </a:gridCol>
              </a:tblGrid>
              <a:tr h="594090">
                <a:tc>
                  <a:txBody>
                    <a:bodyPr/>
                    <a:lstStyle/>
                    <a:p>
                      <a:pPr marL="76200" algn="ctr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5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항 목</a:t>
                      </a:r>
                      <a:endParaRPr lang="ko-KR" sz="25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500" dirty="0" err="1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현재</a:t>
                      </a:r>
                      <a:r>
                        <a:rPr lang="en-US" sz="25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 </a:t>
                      </a:r>
                      <a:r>
                        <a:rPr lang="en-US" sz="2500" dirty="0" err="1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예시</a:t>
                      </a:r>
                      <a:endParaRPr lang="ko-KR" sz="25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5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의 미</a:t>
                      </a:r>
                      <a:endParaRPr lang="ko-KR" sz="250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6938584"/>
                  </a:ext>
                </a:extLst>
              </a:tr>
              <a:tr h="587924">
                <a:tc>
                  <a:txBody>
                    <a:bodyPr/>
                    <a:lstStyle/>
                    <a:p>
                      <a:pPr marL="76200" algn="ctr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5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Publisher</a:t>
                      </a:r>
                      <a:endParaRPr lang="ko-KR" sz="2500" b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5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EBC7700 </a:t>
                      </a:r>
                      <a:r>
                        <a:rPr lang="en-US" sz="2500" b="0" dirty="0" err="1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감지</a:t>
                      </a:r>
                      <a:r>
                        <a:rPr lang="en-US" sz="25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sz="2500" b="0" dirty="0" err="1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프로그램</a:t>
                      </a:r>
                      <a:endParaRPr lang="ko-KR" sz="2500" b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ko-KR" sz="25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사건을 발견해 알리는 쪽</a:t>
                      </a:r>
                      <a:endParaRPr lang="ko-KR" sz="2500" b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5004990"/>
                  </a:ext>
                </a:extLst>
              </a:tr>
              <a:tr h="587924">
                <a:tc>
                  <a:txBody>
                    <a:bodyPr/>
                    <a:lstStyle/>
                    <a:p>
                      <a:pPr marL="76200" algn="ctr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5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Broker</a:t>
                      </a:r>
                      <a:endParaRPr lang="ko-KR" sz="2500" b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5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MQTT Broker</a:t>
                      </a:r>
                      <a:endParaRPr lang="ko-KR" sz="2500" b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ko-KR" sz="25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메시지를 받아 알맞은 구독자에게 전달</a:t>
                      </a:r>
                      <a:endParaRPr lang="ko-KR" sz="2500" b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4926870"/>
                  </a:ext>
                </a:extLst>
              </a:tr>
              <a:tr h="587924">
                <a:tc>
                  <a:txBody>
                    <a:bodyPr/>
                    <a:lstStyle/>
                    <a:p>
                      <a:pPr marL="76200" algn="ctr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5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Subscriber</a:t>
                      </a:r>
                      <a:endParaRPr lang="ko-KR" sz="2500" b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5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Node-RED</a:t>
                      </a:r>
                      <a:endParaRPr lang="ko-KR" sz="2500" b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ko-KR" sz="25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상태 메시지를 받아 화면을 변경</a:t>
                      </a:r>
                      <a:endParaRPr lang="ko-KR" sz="2500" b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9224658"/>
                  </a:ext>
                </a:extLst>
              </a:tr>
              <a:tr h="587924">
                <a:tc>
                  <a:txBody>
                    <a:bodyPr/>
                    <a:lstStyle/>
                    <a:p>
                      <a:pPr marL="76200" algn="ctr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5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Topic</a:t>
                      </a:r>
                      <a:endParaRPr lang="ko-KR" sz="2500" b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5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/</a:t>
                      </a:r>
                      <a:r>
                        <a:rPr lang="en-US" sz="2500" b="0" dirty="0" err="1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eswin</a:t>
                      </a:r>
                      <a:r>
                        <a:rPr lang="en-US" sz="25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/status</a:t>
                      </a:r>
                      <a:endParaRPr lang="ko-KR" sz="2500" b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ko-KR" sz="25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상태 이벤트가 지나가는 주소</a:t>
                      </a:r>
                      <a:endParaRPr lang="ko-KR" sz="2500" b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7724739"/>
                  </a:ext>
                </a:extLst>
              </a:tr>
              <a:tr h="587924">
                <a:tc>
                  <a:txBody>
                    <a:bodyPr/>
                    <a:lstStyle/>
                    <a:p>
                      <a:pPr marL="76200" algn="ctr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500" b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Payload</a:t>
                      </a:r>
                      <a:endParaRPr lang="ko-KR" sz="2500" b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5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cross</a:t>
                      </a:r>
                      <a:endParaRPr lang="ko-KR" sz="2500" b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ko-KR" sz="25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사람이</a:t>
                      </a:r>
                      <a:r>
                        <a:rPr lang="en-US" sz="25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Cross Line</a:t>
                      </a:r>
                      <a:r>
                        <a:rPr lang="ko-KR" sz="25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을 넘었다는 내용</a:t>
                      </a:r>
                      <a:endParaRPr lang="ko-KR" sz="2500" b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74106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15425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CE3E00-32B6-1B91-CD18-F9DD39F88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52E41B6C-E3B4-4340-CC1C-07FB2BABD1E2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609600" y="1056019"/>
            <a:ext cx="1767840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그림 5" descr="그래픽, 스크린샷, 그래픽 디자인, 폰트이(가) 표시된 사진&#10;&#10;자동 생성된 설명">
            <a:extLst>
              <a:ext uri="{FF2B5EF4-FFF2-40B4-BE49-F238E27FC236}">
                <a16:creationId xmlns:a16="http://schemas.microsoft.com/office/drawing/2014/main" id="{B29D9E8A-1389-43D0-9355-8220403C3B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5400" y="266700"/>
            <a:ext cx="1219200" cy="677332"/>
          </a:xfrm>
          <a:prstGeom prst="rect">
            <a:avLst/>
          </a:prstGeom>
        </p:spPr>
      </p:pic>
      <p:sp>
        <p:nvSpPr>
          <p:cNvPr id="5" name="Object 5">
            <a:extLst>
              <a:ext uri="{FF2B5EF4-FFF2-40B4-BE49-F238E27FC236}">
                <a16:creationId xmlns:a16="http://schemas.microsoft.com/office/drawing/2014/main" id="{41651580-F3CD-80A9-7192-25EAD8118CF1}"/>
              </a:ext>
            </a:extLst>
          </p:cNvPr>
          <p:cNvSpPr txBox="1"/>
          <p:nvPr/>
        </p:nvSpPr>
        <p:spPr>
          <a:xfrm>
            <a:off x="609600" y="1168007"/>
            <a:ext cx="17483528" cy="307654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3600" b="1"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ko-KR" sz="3200" b="0" dirty="0">
                <a:latin typeface="+mj-ea"/>
                <a:ea typeface="+mj-ea"/>
              </a:rPr>
              <a:t>5) Node-RED</a:t>
            </a:r>
          </a:p>
          <a:p>
            <a:pPr lvl="0">
              <a:lnSpc>
                <a:spcPct val="150000"/>
              </a:lnSpc>
            </a:pPr>
            <a:r>
              <a:rPr lang="en-US" altLang="ko-KR" sz="2500" b="0" dirty="0">
                <a:latin typeface="+mj-ea"/>
                <a:ea typeface="+mj-ea"/>
              </a:rPr>
              <a:t>   - Main Gate </a:t>
            </a:r>
            <a:r>
              <a:rPr lang="ko-KR" altLang="ko-KR" sz="2500" b="0" dirty="0">
                <a:latin typeface="+mj-ea"/>
                <a:ea typeface="+mj-ea"/>
              </a:rPr>
              <a:t>상태 표시</a:t>
            </a:r>
            <a:r>
              <a:rPr lang="en-US" altLang="ko-KR" sz="2500" b="0" dirty="0">
                <a:latin typeface="+mj-ea"/>
                <a:ea typeface="+mj-ea"/>
              </a:rPr>
              <a:t>: </a:t>
            </a:r>
            <a:r>
              <a:rPr lang="ko-KR" altLang="ko-KR" sz="2500" b="0" dirty="0">
                <a:latin typeface="+mj-ea"/>
                <a:ea typeface="+mj-ea"/>
              </a:rPr>
              <a:t>정상 상태와 접근 감지 상태를 구분</a:t>
            </a:r>
          </a:p>
          <a:p>
            <a:pPr lvl="0">
              <a:lnSpc>
                <a:spcPct val="150000"/>
              </a:lnSpc>
            </a:pPr>
            <a:r>
              <a:rPr lang="en-US" altLang="ko-KR" sz="2500" b="0" dirty="0">
                <a:latin typeface="+mj-ea"/>
                <a:ea typeface="+mj-ea"/>
              </a:rPr>
              <a:t>   - </a:t>
            </a:r>
            <a:r>
              <a:rPr lang="ko-KR" altLang="ko-KR" sz="2500" b="0" dirty="0">
                <a:latin typeface="+mj-ea"/>
                <a:ea typeface="+mj-ea"/>
              </a:rPr>
              <a:t>침입 순간 캡처 이미지</a:t>
            </a:r>
            <a:r>
              <a:rPr lang="en-US" altLang="ko-KR" sz="2500" b="0" dirty="0">
                <a:latin typeface="+mj-ea"/>
                <a:ea typeface="+mj-ea"/>
              </a:rPr>
              <a:t>: </a:t>
            </a:r>
            <a:r>
              <a:rPr lang="ko-KR" altLang="ko-KR" sz="2500" b="0" dirty="0">
                <a:latin typeface="+mj-ea"/>
                <a:ea typeface="+mj-ea"/>
              </a:rPr>
              <a:t>이벤트 근거 화면 제공</a:t>
            </a:r>
          </a:p>
          <a:p>
            <a:pPr lvl="0">
              <a:lnSpc>
                <a:spcPct val="150000"/>
              </a:lnSpc>
            </a:pPr>
            <a:r>
              <a:rPr lang="en-US" altLang="ko-KR" sz="2500" b="0" dirty="0">
                <a:latin typeface="+mj-ea"/>
                <a:ea typeface="+mj-ea"/>
              </a:rPr>
              <a:t>   - MQTT </a:t>
            </a:r>
            <a:r>
              <a:rPr lang="ko-KR" altLang="ko-KR" sz="2500" b="0" dirty="0">
                <a:latin typeface="+mj-ea"/>
                <a:ea typeface="+mj-ea"/>
              </a:rPr>
              <a:t>기반 분리 구조</a:t>
            </a:r>
            <a:r>
              <a:rPr lang="en-US" altLang="ko-KR" sz="2500" b="0" dirty="0">
                <a:latin typeface="+mj-ea"/>
                <a:ea typeface="+mj-ea"/>
              </a:rPr>
              <a:t>: </a:t>
            </a:r>
            <a:r>
              <a:rPr lang="ko-KR" altLang="ko-KR" sz="2500" b="0" dirty="0">
                <a:latin typeface="+mj-ea"/>
                <a:ea typeface="+mj-ea"/>
              </a:rPr>
              <a:t>감지 프로그램과 웹 화면을 독립적</a:t>
            </a:r>
            <a:r>
              <a:rPr lang="ko-KR" altLang="en-US" sz="2500" b="0" dirty="0">
                <a:latin typeface="+mj-ea"/>
                <a:ea typeface="+mj-ea"/>
              </a:rPr>
              <a:t>인 구조</a:t>
            </a:r>
            <a:endParaRPr lang="en-US" altLang="ko-KR" sz="2500" b="0" dirty="0">
              <a:latin typeface="+mj-ea"/>
              <a:ea typeface="+mj-ea"/>
            </a:endParaRPr>
          </a:p>
          <a:p>
            <a:pPr lvl="0">
              <a:lnSpc>
                <a:spcPct val="150000"/>
              </a:lnSpc>
            </a:pPr>
            <a:r>
              <a:rPr lang="en-US" altLang="ko-KR" sz="2500" b="0" dirty="0">
                <a:latin typeface="+mj-ea"/>
                <a:ea typeface="+mj-ea"/>
              </a:rPr>
              <a:t>   - </a:t>
            </a:r>
            <a:r>
              <a:rPr lang="ko-KR" altLang="ko-KR" sz="2500" b="0" dirty="0">
                <a:latin typeface="+mj-ea"/>
                <a:ea typeface="+mj-ea"/>
              </a:rPr>
              <a:t>브라우저 기반 확인</a:t>
            </a:r>
            <a:r>
              <a:rPr lang="en-US" altLang="ko-KR" sz="2500" b="0" dirty="0">
                <a:latin typeface="+mj-ea"/>
                <a:ea typeface="+mj-ea"/>
              </a:rPr>
              <a:t>: </a:t>
            </a:r>
            <a:r>
              <a:rPr lang="ko-KR" altLang="ko-KR" sz="2500" b="0" dirty="0">
                <a:latin typeface="+mj-ea"/>
                <a:ea typeface="+mj-ea"/>
              </a:rPr>
              <a:t>별도 전용 프로그램 없이 같은 네트워크에서 접근 </a:t>
            </a:r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237BB8F0-5F8A-1005-BE08-AEDEE4F4B00F}"/>
              </a:ext>
            </a:extLst>
          </p:cNvPr>
          <p:cNvSpPr txBox="1"/>
          <p:nvPr/>
        </p:nvSpPr>
        <p:spPr>
          <a:xfrm>
            <a:off x="533399" y="349494"/>
            <a:ext cx="9862626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3600" b="1"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en-US" altLang="ko-KR" sz="4000" b="0" kern="0" spc="-100" dirty="0">
                <a:solidFill>
                  <a:srgbClr val="1C3A5C"/>
                </a:solidFill>
                <a:latin typeface="+mn-ea"/>
                <a:ea typeface="+mn-ea"/>
                <a:cs typeface="Arial" panose="020B0604020202020204" pitchFamily="34" charset="0"/>
              </a:rPr>
              <a:t>3.</a:t>
            </a:r>
            <a:r>
              <a:rPr lang="ko-KR" altLang="en-US" sz="4000" b="0" kern="0" spc="-100" dirty="0">
                <a:solidFill>
                  <a:srgbClr val="1C3A5C"/>
                </a:solidFill>
                <a:latin typeface="+mn-ea"/>
                <a:ea typeface="+mn-ea"/>
                <a:cs typeface="Arial" panose="020B0604020202020204" pitchFamily="34" charset="0"/>
              </a:rPr>
              <a:t> 핵심 구현</a:t>
            </a:r>
            <a:endParaRPr lang="en-US" altLang="ko-KR" sz="4000" b="0" kern="0" spc="-100" dirty="0">
              <a:solidFill>
                <a:srgbClr val="1C3A5C"/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5986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C3774-A27E-2571-013F-5F35F5CF7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BAB32526-7339-8D5E-0642-9F2044FB1AF4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609600" y="1056019"/>
            <a:ext cx="1767840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그림 5" descr="그래픽, 스크린샷, 그래픽 디자인, 폰트이(가) 표시된 사진&#10;&#10;자동 생성된 설명">
            <a:extLst>
              <a:ext uri="{FF2B5EF4-FFF2-40B4-BE49-F238E27FC236}">
                <a16:creationId xmlns:a16="http://schemas.microsoft.com/office/drawing/2014/main" id="{3B003E96-E0EE-DA97-EDBF-61E72DBD9C1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5400" y="266700"/>
            <a:ext cx="1219200" cy="677332"/>
          </a:xfrm>
          <a:prstGeom prst="rect">
            <a:avLst/>
          </a:prstGeom>
        </p:spPr>
      </p:pic>
      <p:sp>
        <p:nvSpPr>
          <p:cNvPr id="12" name="Object 5">
            <a:extLst>
              <a:ext uri="{FF2B5EF4-FFF2-40B4-BE49-F238E27FC236}">
                <a16:creationId xmlns:a16="http://schemas.microsoft.com/office/drawing/2014/main" id="{7E78B022-9300-038E-9453-AB77E5BF0185}"/>
              </a:ext>
            </a:extLst>
          </p:cNvPr>
          <p:cNvSpPr txBox="1"/>
          <p:nvPr/>
        </p:nvSpPr>
        <p:spPr>
          <a:xfrm>
            <a:off x="533399" y="349494"/>
            <a:ext cx="9862626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3600" b="1"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en-US" altLang="ko-KR" sz="4000" b="0" kern="0" spc="-100" dirty="0">
                <a:solidFill>
                  <a:srgbClr val="1C3A5C"/>
                </a:solidFill>
                <a:latin typeface="+mn-ea"/>
                <a:ea typeface="+mn-ea"/>
                <a:cs typeface="Arial" panose="020B0604020202020204" pitchFamily="34" charset="0"/>
              </a:rPr>
              <a:t>4.</a:t>
            </a:r>
            <a:r>
              <a:rPr lang="ko-KR" altLang="en-US" sz="4000" b="0" kern="0" spc="-100" dirty="0">
                <a:solidFill>
                  <a:srgbClr val="1C3A5C"/>
                </a:solidFill>
                <a:latin typeface="+mn-ea"/>
                <a:ea typeface="+mn-ea"/>
                <a:cs typeface="Arial" panose="020B0604020202020204" pitchFamily="34" charset="0"/>
              </a:rPr>
              <a:t> 시연 시나리오</a:t>
            </a:r>
            <a:endParaRPr lang="en-US" altLang="ko-KR" sz="4000" b="0" kern="0" spc="-100" dirty="0">
              <a:solidFill>
                <a:srgbClr val="1C3A5C"/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74CFDDA9-6033-05F3-4DF9-91CF6F6A03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9507401"/>
              </p:ext>
            </p:extLst>
          </p:nvPr>
        </p:nvGraphicFramePr>
        <p:xfrm>
          <a:off x="899410" y="1545626"/>
          <a:ext cx="16204367" cy="75763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15539">
                  <a:extLst>
                    <a:ext uri="{9D8B030D-6E8A-4147-A177-3AD203B41FA5}">
                      <a16:colId xmlns:a16="http://schemas.microsoft.com/office/drawing/2014/main" val="2925623290"/>
                    </a:ext>
                  </a:extLst>
                </a:gridCol>
                <a:gridCol w="6888269">
                  <a:extLst>
                    <a:ext uri="{9D8B030D-6E8A-4147-A177-3AD203B41FA5}">
                      <a16:colId xmlns:a16="http://schemas.microsoft.com/office/drawing/2014/main" val="191354801"/>
                    </a:ext>
                  </a:extLst>
                </a:gridCol>
                <a:gridCol w="7500559">
                  <a:extLst>
                    <a:ext uri="{9D8B030D-6E8A-4147-A177-3AD203B41FA5}">
                      <a16:colId xmlns:a16="http://schemas.microsoft.com/office/drawing/2014/main" val="2091299537"/>
                    </a:ext>
                  </a:extLst>
                </a:gridCol>
              </a:tblGrid>
              <a:tr h="799385">
                <a:tc>
                  <a:txBody>
                    <a:bodyPr/>
                    <a:lstStyle/>
                    <a:p>
                      <a:pPr marL="76200" algn="ctr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ko-KR" altLang="en-US" sz="2800" b="1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실행 </a:t>
                      </a:r>
                      <a:r>
                        <a:rPr lang="en-US" sz="2800" b="1" dirty="0" err="1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순서</a:t>
                      </a:r>
                      <a:endParaRPr lang="ko-KR" sz="2800" b="1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800" b="1" dirty="0" err="1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시연</a:t>
                      </a: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sz="2800" b="1" dirty="0" err="1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동작</a:t>
                      </a:r>
                      <a:endParaRPr lang="ko-KR" sz="2800" b="1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1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결 과</a:t>
                      </a:r>
                      <a:endParaRPr lang="ko-KR" sz="2800" b="1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208261"/>
                  </a:ext>
                </a:extLst>
              </a:tr>
              <a:tr h="847118">
                <a:tc>
                  <a:txBody>
                    <a:bodyPr/>
                    <a:lstStyle/>
                    <a:p>
                      <a:pPr marL="76200" algn="ctr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</a:t>
                      </a:r>
                      <a:endParaRPr lang="ko-KR" sz="2400" b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ko-KR" sz="24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보드와 카메라실행</a:t>
                      </a:r>
                      <a:endParaRPr lang="ko-KR" sz="2400" b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ko-KR" sz="24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영상 입력과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AI </a:t>
                      </a:r>
                      <a:r>
                        <a:rPr lang="ko-KR" sz="24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추론 시작</a:t>
                      </a:r>
                      <a:endParaRPr lang="ko-KR" sz="2400" b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8679801"/>
                  </a:ext>
                </a:extLst>
              </a:tr>
              <a:tr h="847118">
                <a:tc>
                  <a:txBody>
                    <a:bodyPr/>
                    <a:lstStyle/>
                    <a:p>
                      <a:pPr marL="76200" algn="ctr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</a:t>
                      </a:r>
                      <a:endParaRPr lang="ko-KR" sz="2400" b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ko-KR" sz="24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사람이 없는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Main Gate </a:t>
                      </a:r>
                      <a:r>
                        <a:rPr lang="ko-KR" sz="24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화면 제시</a:t>
                      </a:r>
                      <a:endParaRPr lang="ko-KR" sz="2400" b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ko-KR" sz="2400" b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대시보드에 안전 상태 표시</a:t>
                      </a:r>
                      <a:endParaRPr lang="ko-KR" sz="2400" b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7830854"/>
                  </a:ext>
                </a:extLst>
              </a:tr>
              <a:tr h="847118">
                <a:tc>
                  <a:txBody>
                    <a:bodyPr/>
                    <a:lstStyle/>
                    <a:p>
                      <a:pPr marL="76200" algn="ctr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3</a:t>
                      </a:r>
                      <a:endParaRPr lang="ko-KR" sz="2400" b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ko-KR" sz="24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사람이 안전 측에 들어오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고</a:t>
                      </a:r>
                      <a:r>
                        <a:rPr lang="ko-KR" sz="24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선은 넘지 않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음</a:t>
                      </a:r>
                      <a:endParaRPr lang="ko-KR" sz="2400" b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ko-KR" sz="2400" b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사람은 검출되지만 접근 이벤트는 없음</a:t>
                      </a:r>
                      <a:endParaRPr lang="ko-KR" sz="2400" b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8608167"/>
                  </a:ext>
                </a:extLst>
              </a:tr>
              <a:tr h="847118">
                <a:tc>
                  <a:txBody>
                    <a:bodyPr/>
                    <a:lstStyle/>
                    <a:p>
                      <a:pPr marL="76200" algn="ctr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4</a:t>
                      </a:r>
                      <a:endParaRPr lang="ko-KR" sz="2400" b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400" b="0" dirty="0" err="1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사람이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Cross Line </a:t>
                      </a:r>
                      <a:r>
                        <a:rPr lang="en-US" sz="2400" b="0" dirty="0" err="1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쪽으로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 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서서히 </a:t>
                      </a:r>
                      <a:r>
                        <a:rPr lang="en-US" sz="2400" b="0" dirty="0" err="1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이동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함</a:t>
                      </a:r>
                      <a:endParaRPr lang="ko-KR" sz="2400" b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ko-KR" sz="24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검출 위치가 경계선에 </a:t>
                      </a:r>
                      <a:r>
                        <a:rPr lang="ko-KR" sz="2400" b="0" dirty="0" err="1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가까워짐</a:t>
                      </a:r>
                      <a:endParaRPr lang="ko-KR" sz="2400" b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0430172"/>
                  </a:ext>
                </a:extLst>
              </a:tr>
              <a:tr h="847118">
                <a:tc>
                  <a:txBody>
                    <a:bodyPr/>
                    <a:lstStyle/>
                    <a:p>
                      <a:pPr marL="76200" algn="ctr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5</a:t>
                      </a:r>
                      <a:endParaRPr lang="ko-KR" sz="2400" b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ko-KR" sz="24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사람이 </a:t>
                      </a: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Cross Line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과 </a:t>
                      </a:r>
                      <a:r>
                        <a:rPr lang="ko-KR" sz="24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접근 금지 측으로 선을 넘음</a:t>
                      </a:r>
                      <a:endParaRPr lang="ko-KR" sz="2400" b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Cross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와  </a:t>
                      </a: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Intrusion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sz="24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이벤트 생성</a:t>
                      </a:r>
                      <a:endParaRPr lang="ko-KR" sz="2400" b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2817381"/>
                  </a:ext>
                </a:extLst>
              </a:tr>
              <a:tr h="847118">
                <a:tc>
                  <a:txBody>
                    <a:bodyPr/>
                    <a:lstStyle/>
                    <a:p>
                      <a:pPr marL="76200" algn="ctr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6</a:t>
                      </a:r>
                      <a:endParaRPr lang="ko-KR" sz="2400" b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MQTT </a:t>
                      </a:r>
                      <a:r>
                        <a:rPr lang="ko-KR" sz="24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메시지 흐름 확인</a:t>
                      </a:r>
                      <a:endParaRPr lang="ko-KR" sz="2400" b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400" b="0" dirty="0" err="1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Broker가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/</a:t>
                      </a:r>
                      <a:r>
                        <a:rPr lang="en-US" sz="2400" b="0" dirty="0" err="1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eswin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/status </a:t>
                      </a:r>
                      <a:r>
                        <a:rPr lang="en-US" sz="2400" b="0" dirty="0" err="1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메시지를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Node-</a:t>
                      </a:r>
                      <a:r>
                        <a:rPr lang="en-US" sz="2400" b="0" dirty="0" err="1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RED로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sz="2400" b="0" dirty="0" err="1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전달</a:t>
                      </a:r>
                      <a:endParaRPr lang="ko-KR" sz="2400" b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0967191"/>
                  </a:ext>
                </a:extLst>
              </a:tr>
              <a:tr h="847118">
                <a:tc>
                  <a:txBody>
                    <a:bodyPr/>
                    <a:lstStyle/>
                    <a:p>
                      <a:pPr marL="76200" algn="ctr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7</a:t>
                      </a:r>
                      <a:endParaRPr lang="ko-KR" sz="2400" b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웹 대시보드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sz="2400" b="0" dirty="0" err="1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화면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sz="2400" b="0" dirty="0" err="1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확인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노트북</a:t>
                      </a: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휴대폰</a:t>
                      </a:r>
                      <a:r>
                        <a:rPr lang="en-US" altLang="ko-KR" sz="24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)</a:t>
                      </a:r>
                      <a:endParaRPr lang="ko-KR" sz="2400" b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ko-KR" sz="24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접근 감지 경고와 순간 캡처 이미지 표시</a:t>
                      </a:r>
                      <a:endParaRPr lang="ko-KR" sz="2400" b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25270"/>
                  </a:ext>
                </a:extLst>
              </a:tr>
              <a:tr h="847118">
                <a:tc>
                  <a:txBody>
                    <a:bodyPr/>
                    <a:lstStyle/>
                    <a:p>
                      <a:pPr marL="76200" algn="ctr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en-US" sz="2400" b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8</a:t>
                      </a:r>
                      <a:endParaRPr lang="ko-KR" sz="2400" b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ko-KR" sz="24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사람이 구역 밖으로 이동</a:t>
                      </a:r>
                      <a:endParaRPr lang="ko-KR" sz="2400" b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7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ko-KR" sz="24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다음 이벤트를 받을 수 있는 </a:t>
                      </a:r>
                      <a:r>
                        <a:rPr lang="ko-KR" altLang="en-US" sz="24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안전</a:t>
                      </a:r>
                      <a:r>
                        <a:rPr lang="ko-KR" sz="2400" b="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감시 상태 유지</a:t>
                      </a:r>
                      <a:endParaRPr lang="ko-KR" sz="2400" b="0" dirty="0"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76200" marR="76200" marT="63500" marB="635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32423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12934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00A31-0E22-FE9C-CCE6-072F3318A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150B78B8-8EB4-E06A-7D30-F1314C240986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609600" y="1056019"/>
            <a:ext cx="1767840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그림 5" descr="그래픽, 스크린샷, 그래픽 디자인, 폰트이(가) 표시된 사진&#10;&#10;자동 생성된 설명">
            <a:extLst>
              <a:ext uri="{FF2B5EF4-FFF2-40B4-BE49-F238E27FC236}">
                <a16:creationId xmlns:a16="http://schemas.microsoft.com/office/drawing/2014/main" id="{CB1549D7-7F7D-E4AB-3798-805D2D79B62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5400" y="266700"/>
            <a:ext cx="1219200" cy="677332"/>
          </a:xfrm>
          <a:prstGeom prst="rect">
            <a:avLst/>
          </a:prstGeom>
        </p:spPr>
      </p:pic>
      <p:sp>
        <p:nvSpPr>
          <p:cNvPr id="12" name="Object 5">
            <a:extLst>
              <a:ext uri="{FF2B5EF4-FFF2-40B4-BE49-F238E27FC236}">
                <a16:creationId xmlns:a16="http://schemas.microsoft.com/office/drawing/2014/main" id="{8827A28B-F0DA-7CA7-3A01-E55B19D96738}"/>
              </a:ext>
            </a:extLst>
          </p:cNvPr>
          <p:cNvSpPr txBox="1"/>
          <p:nvPr/>
        </p:nvSpPr>
        <p:spPr>
          <a:xfrm>
            <a:off x="533399" y="349494"/>
            <a:ext cx="9862626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3600" b="1"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en-US" altLang="ko-KR" sz="4000" b="0" kern="0" spc="-100" dirty="0">
                <a:solidFill>
                  <a:srgbClr val="1C3A5C"/>
                </a:solidFill>
                <a:latin typeface="+mn-ea"/>
                <a:ea typeface="+mn-ea"/>
                <a:cs typeface="Arial" panose="020B0604020202020204" pitchFamily="34" charset="0"/>
              </a:rPr>
              <a:t>5.</a:t>
            </a:r>
            <a:r>
              <a:rPr lang="ko-KR" altLang="en-US" sz="4000" b="0" kern="0" spc="-100" dirty="0">
                <a:solidFill>
                  <a:srgbClr val="1C3A5C"/>
                </a:solidFill>
                <a:latin typeface="+mn-ea"/>
                <a:ea typeface="+mn-ea"/>
                <a:cs typeface="Arial" panose="020B0604020202020204" pitchFamily="34" charset="0"/>
              </a:rPr>
              <a:t> 향후 발전방향</a:t>
            </a:r>
            <a:endParaRPr lang="en-US" altLang="ko-KR" sz="4000" b="0" kern="0" spc="-100" dirty="0">
              <a:solidFill>
                <a:srgbClr val="1C3A5C"/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381A73FB-07F3-875A-01EA-CAACE43164EB}"/>
              </a:ext>
            </a:extLst>
          </p:cNvPr>
          <p:cNvSpPr txBox="1"/>
          <p:nvPr/>
        </p:nvSpPr>
        <p:spPr>
          <a:xfrm>
            <a:off x="609600" y="1340793"/>
            <a:ext cx="16389245" cy="356129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3600" b="1"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ko-KR" sz="2800" dirty="0">
                <a:latin typeface="+mj-ea"/>
                <a:ea typeface="+mj-ea"/>
              </a:rPr>
              <a:t>[ </a:t>
            </a:r>
            <a:r>
              <a:rPr lang="ko-KR" altLang="ko-KR" sz="2800" dirty="0">
                <a:latin typeface="+mj-ea"/>
                <a:ea typeface="+mj-ea"/>
              </a:rPr>
              <a:t>실시간 영상 스트리밍</a:t>
            </a:r>
            <a:r>
              <a:rPr lang="en-US" altLang="ko-KR" sz="2800" dirty="0">
                <a:latin typeface="+mj-ea"/>
                <a:ea typeface="+mj-ea"/>
              </a:rPr>
              <a:t> ]</a:t>
            </a:r>
            <a:endParaRPr lang="ko-KR" altLang="ko-KR" sz="2800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2500" b="0" dirty="0">
                <a:latin typeface="+mj-ea"/>
                <a:ea typeface="+mj-ea"/>
              </a:rPr>
              <a:t>   </a:t>
            </a:r>
            <a:r>
              <a:rPr lang="ko-KR" altLang="ko-KR" sz="2500" b="0" dirty="0">
                <a:latin typeface="+mj-ea"/>
                <a:ea typeface="+mj-ea"/>
              </a:rPr>
              <a:t>현재 시스템은 경고와 캡처 이미지 중심으로 구성되어 있습니다. </a:t>
            </a:r>
            <a:endParaRPr lang="en-US" altLang="ko-KR" sz="2500" b="0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2500" b="0" dirty="0">
                <a:latin typeface="+mj-ea"/>
                <a:ea typeface="+mj-ea"/>
              </a:rPr>
              <a:t>   </a:t>
            </a:r>
            <a:r>
              <a:rPr lang="ko-KR" altLang="ko-KR" sz="2500" b="0" dirty="0">
                <a:latin typeface="+mj-ea"/>
                <a:ea typeface="+mj-ea"/>
              </a:rPr>
              <a:t>향후 사용자가 현장 상황을 연속해서 확인할 수 있도록 실시간 영상 스트리밍 기능을 추가하고, 필요한 상황을 </a:t>
            </a:r>
            <a:endParaRPr lang="en-US" altLang="ko-KR" sz="2500" b="0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2500" b="0" dirty="0">
                <a:latin typeface="+mj-ea"/>
                <a:ea typeface="+mj-ea"/>
              </a:rPr>
              <a:t>   </a:t>
            </a:r>
            <a:r>
              <a:rPr lang="ko-KR" altLang="ko-KR" sz="2500" b="0" dirty="0">
                <a:latin typeface="+mj-ea"/>
                <a:ea typeface="+mj-ea"/>
              </a:rPr>
              <a:t>저장할 수 있는 녹화 버튼 기능도 구현할 예정입니다.</a:t>
            </a:r>
          </a:p>
          <a:p>
            <a:pPr>
              <a:lnSpc>
                <a:spcPct val="150000"/>
              </a:lnSpc>
            </a:pPr>
            <a:r>
              <a:rPr lang="en-US" altLang="ko-KR" sz="2500" b="0" dirty="0">
                <a:latin typeface="+mj-ea"/>
                <a:ea typeface="+mj-ea"/>
              </a:rPr>
              <a:t>  </a:t>
            </a:r>
            <a:r>
              <a:rPr lang="ko-KR" altLang="ko-KR" sz="2500" b="0" dirty="0">
                <a:latin typeface="+mj-ea"/>
                <a:ea typeface="+mj-ea"/>
              </a:rPr>
              <a:t>이를 위해 EIC7700 계열의 하드웨어 영상 처리 기능과 </a:t>
            </a:r>
            <a:r>
              <a:rPr lang="ko-KR" altLang="ko-KR" sz="2500" b="0" dirty="0" err="1">
                <a:latin typeface="+mj-ea"/>
                <a:ea typeface="+mj-ea"/>
              </a:rPr>
              <a:t>F</a:t>
            </a:r>
            <a:r>
              <a:rPr lang="en-US" altLang="ko-KR" sz="2500" b="0" dirty="0">
                <a:latin typeface="+mj-ea"/>
                <a:ea typeface="+mj-ea"/>
              </a:rPr>
              <a:t>f</a:t>
            </a:r>
            <a:r>
              <a:rPr lang="ko-KR" altLang="ko-KR" sz="2500" b="0" dirty="0" err="1">
                <a:latin typeface="+mj-ea"/>
                <a:ea typeface="+mj-ea"/>
              </a:rPr>
              <a:t>mpeg</a:t>
            </a:r>
            <a:r>
              <a:rPr lang="en-US" altLang="ko-KR" sz="2500" b="0" dirty="0">
                <a:latin typeface="+mj-ea"/>
                <a:ea typeface="+mj-ea"/>
              </a:rPr>
              <a:t>/</a:t>
            </a:r>
            <a:r>
              <a:rPr lang="ko-KR" altLang="ko-KR" sz="2500" b="0" dirty="0" err="1">
                <a:latin typeface="+mj-ea"/>
                <a:ea typeface="+mj-ea"/>
              </a:rPr>
              <a:t>GStreamer</a:t>
            </a:r>
            <a:r>
              <a:rPr lang="ko-KR" altLang="ko-KR" sz="2500" b="0" dirty="0">
                <a:latin typeface="+mj-ea"/>
                <a:ea typeface="+mj-ea"/>
              </a:rPr>
              <a:t> 연동을 검토하고, </a:t>
            </a:r>
            <a:endParaRPr lang="en-US" altLang="ko-KR" sz="2500" b="0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2500" b="0" dirty="0">
                <a:latin typeface="+mj-ea"/>
                <a:ea typeface="+mj-ea"/>
              </a:rPr>
              <a:t>   </a:t>
            </a:r>
            <a:r>
              <a:rPr lang="ko-KR" altLang="ko-KR" sz="2500" b="0" dirty="0">
                <a:latin typeface="+mj-ea"/>
                <a:ea typeface="+mj-ea"/>
              </a:rPr>
              <a:t>AI 추론 성능이 떨어지지 않도록 스트리밍 및 녹화 기능을 최적화할 계획입니다.</a:t>
            </a:r>
          </a:p>
        </p:txBody>
      </p:sp>
      <p:sp>
        <p:nvSpPr>
          <p:cNvPr id="3" name="Object 5">
            <a:extLst>
              <a:ext uri="{FF2B5EF4-FFF2-40B4-BE49-F238E27FC236}">
                <a16:creationId xmlns:a16="http://schemas.microsoft.com/office/drawing/2014/main" id="{A603A0FD-14CB-DCC1-2245-FC66957C09D5}"/>
              </a:ext>
            </a:extLst>
          </p:cNvPr>
          <p:cNvSpPr txBox="1"/>
          <p:nvPr/>
        </p:nvSpPr>
        <p:spPr>
          <a:xfrm>
            <a:off x="609600" y="5051989"/>
            <a:ext cx="16389245" cy="41383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3600" b="1"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ko-KR" sz="2800" dirty="0">
                <a:latin typeface="+mj-ea"/>
                <a:ea typeface="+mj-ea"/>
              </a:rPr>
              <a:t>[ </a:t>
            </a:r>
            <a:r>
              <a:rPr lang="ko-KR" altLang="en-US" sz="2800" dirty="0">
                <a:latin typeface="+mj-ea"/>
                <a:ea typeface="+mj-ea"/>
              </a:rPr>
              <a:t>다채널 카메라와 다채널 대시보드 기능 </a:t>
            </a:r>
            <a:r>
              <a:rPr lang="en-US" altLang="ko-KR" sz="2800" dirty="0">
                <a:latin typeface="+mj-ea"/>
                <a:ea typeface="+mj-ea"/>
              </a:rPr>
              <a:t>]</a:t>
            </a:r>
            <a:endParaRPr lang="ko-KR" altLang="ko-KR" sz="2800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2500" b="0" dirty="0">
                <a:latin typeface="+mj-ea"/>
                <a:ea typeface="+mj-ea"/>
              </a:rPr>
              <a:t>   </a:t>
            </a:r>
            <a:r>
              <a:rPr lang="ko-KR" altLang="ko-KR" sz="2500" b="0" dirty="0">
                <a:latin typeface="+mj-ea"/>
                <a:ea typeface="+mj-ea"/>
              </a:rPr>
              <a:t>현재 한 개의 </a:t>
            </a:r>
            <a:r>
              <a:rPr lang="ko-KR" altLang="ko-KR" sz="2500" b="0" dirty="0" err="1">
                <a:latin typeface="+mj-ea"/>
                <a:ea typeface="+mj-ea"/>
              </a:rPr>
              <a:t>Main</a:t>
            </a:r>
            <a:r>
              <a:rPr lang="ko-KR" altLang="ko-KR" sz="2500" b="0" dirty="0">
                <a:latin typeface="+mj-ea"/>
                <a:ea typeface="+mj-ea"/>
              </a:rPr>
              <a:t> </a:t>
            </a:r>
            <a:r>
              <a:rPr lang="ko-KR" altLang="ko-KR" sz="2500" b="0" dirty="0" err="1">
                <a:latin typeface="+mj-ea"/>
                <a:ea typeface="+mj-ea"/>
              </a:rPr>
              <a:t>Gate와</a:t>
            </a:r>
            <a:r>
              <a:rPr lang="ko-KR" altLang="ko-KR" sz="2500" b="0" dirty="0">
                <a:latin typeface="+mj-ea"/>
                <a:ea typeface="+mj-ea"/>
              </a:rPr>
              <a:t> USB 카메라 한 채널로 검증한 시스템을 여러 게이트와 다채널 IP 카메라 환경으로 </a:t>
            </a:r>
            <a:endParaRPr lang="en-US" altLang="ko-KR" sz="2500" b="0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2500" b="0" dirty="0">
                <a:latin typeface="+mj-ea"/>
                <a:ea typeface="+mj-ea"/>
              </a:rPr>
              <a:t>   </a:t>
            </a:r>
            <a:r>
              <a:rPr lang="ko-KR" altLang="ko-KR" sz="2500" b="0" dirty="0">
                <a:latin typeface="+mj-ea"/>
                <a:ea typeface="+mj-ea"/>
              </a:rPr>
              <a:t>확장할 계획입니다.</a:t>
            </a:r>
          </a:p>
          <a:p>
            <a:pPr>
              <a:lnSpc>
                <a:spcPct val="150000"/>
              </a:lnSpc>
            </a:pPr>
            <a:r>
              <a:rPr lang="en-US" altLang="ko-KR" sz="2500" b="0" dirty="0">
                <a:latin typeface="+mj-ea"/>
                <a:ea typeface="+mj-ea"/>
              </a:rPr>
              <a:t>   </a:t>
            </a:r>
            <a:r>
              <a:rPr lang="ko-KR" altLang="ko-KR" sz="2500" b="0" dirty="0">
                <a:latin typeface="+mj-ea"/>
                <a:ea typeface="+mj-ea"/>
              </a:rPr>
              <a:t>카메라마다 MQTT </a:t>
            </a:r>
            <a:r>
              <a:rPr lang="ko-KR" altLang="ko-KR" sz="2500" b="0" dirty="0" err="1">
                <a:latin typeface="+mj-ea"/>
                <a:ea typeface="+mj-ea"/>
              </a:rPr>
              <a:t>Topic과</a:t>
            </a:r>
            <a:r>
              <a:rPr lang="ko-KR" altLang="ko-KR" sz="2500" b="0" dirty="0">
                <a:latin typeface="+mj-ea"/>
                <a:ea typeface="+mj-ea"/>
              </a:rPr>
              <a:t> </a:t>
            </a:r>
            <a:r>
              <a:rPr lang="ko-KR" altLang="ko-KR" sz="2500" b="0" dirty="0" err="1">
                <a:latin typeface="+mj-ea"/>
                <a:ea typeface="+mj-ea"/>
              </a:rPr>
              <a:t>device_id를</a:t>
            </a:r>
            <a:r>
              <a:rPr lang="ko-KR" altLang="ko-KR" sz="2500" b="0" dirty="0">
                <a:latin typeface="+mj-ea"/>
                <a:ea typeface="+mj-ea"/>
              </a:rPr>
              <a:t> 구분하고, </a:t>
            </a:r>
            <a:r>
              <a:rPr lang="ko-KR" altLang="ko-KR" sz="2500" b="0" dirty="0" err="1">
                <a:latin typeface="+mj-ea"/>
                <a:ea typeface="+mj-ea"/>
              </a:rPr>
              <a:t>Node</a:t>
            </a:r>
            <a:r>
              <a:rPr lang="ko-KR" altLang="ko-KR" sz="2500" b="0" dirty="0">
                <a:latin typeface="+mj-ea"/>
                <a:ea typeface="+mj-ea"/>
              </a:rPr>
              <a:t>-RED 웹 대시보드에서 모든 카메라와 게이트의 상태를 </a:t>
            </a:r>
            <a:endParaRPr lang="en-US" altLang="ko-KR" sz="2500" b="0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2500" b="0" dirty="0">
                <a:latin typeface="+mj-ea"/>
                <a:ea typeface="+mj-ea"/>
              </a:rPr>
              <a:t>   </a:t>
            </a:r>
            <a:r>
              <a:rPr lang="ko-KR" altLang="ko-KR" sz="2500" b="0" dirty="0">
                <a:latin typeface="+mj-ea"/>
                <a:ea typeface="+mj-ea"/>
              </a:rPr>
              <a:t>한</a:t>
            </a:r>
            <a:r>
              <a:rPr lang="ko-KR" altLang="en-US" sz="2500" b="0" dirty="0">
                <a:latin typeface="+mj-ea"/>
                <a:ea typeface="+mj-ea"/>
              </a:rPr>
              <a:t>번</a:t>
            </a:r>
            <a:r>
              <a:rPr lang="ko-KR" altLang="ko-KR" sz="2500" b="0" dirty="0">
                <a:latin typeface="+mj-ea"/>
                <a:ea typeface="+mj-ea"/>
              </a:rPr>
              <a:t>에 확인할 수 있도록 화면을 재구성할 예정입니다.</a:t>
            </a:r>
          </a:p>
          <a:p>
            <a:pPr>
              <a:lnSpc>
                <a:spcPct val="150000"/>
              </a:lnSpc>
            </a:pPr>
            <a:r>
              <a:rPr lang="en-US" altLang="ko-KR" sz="2500" b="0" dirty="0">
                <a:latin typeface="+mj-ea"/>
                <a:ea typeface="+mj-ea"/>
              </a:rPr>
              <a:t>   </a:t>
            </a:r>
            <a:r>
              <a:rPr lang="ko-KR" altLang="ko-KR" sz="2500" b="0" dirty="0">
                <a:latin typeface="+mj-ea"/>
                <a:ea typeface="+mj-ea"/>
              </a:rPr>
              <a:t>또한 이벤트 이력을 데이터베이스에 저장하여 날짜, 장소 및 이벤트 종류에 따라 검색할 수 있는 기능을 추가할 </a:t>
            </a:r>
            <a:endParaRPr lang="en-US" altLang="ko-KR" sz="2500" b="0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ko-KR" sz="2500" b="0" dirty="0">
                <a:latin typeface="+mj-ea"/>
                <a:ea typeface="+mj-ea"/>
              </a:rPr>
              <a:t>   </a:t>
            </a:r>
            <a:r>
              <a:rPr lang="ko-KR" altLang="ko-KR" sz="2500" b="0" dirty="0">
                <a:latin typeface="+mj-ea"/>
                <a:ea typeface="+mj-ea"/>
              </a:rPr>
              <a:t>계획입니다.</a:t>
            </a:r>
          </a:p>
        </p:txBody>
      </p:sp>
    </p:spTree>
    <p:extLst>
      <p:ext uri="{BB962C8B-B14F-4D97-AF65-F5344CB8AC3E}">
        <p14:creationId xmlns:p14="http://schemas.microsoft.com/office/powerpoint/2010/main" val="30814185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ject 27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21860" y="3181171"/>
            <a:ext cx="10044281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7200" b="1" kern="0" spc="-99">
                <a:solidFill>
                  <a:srgbClr val="002060"/>
                </a:solidFill>
                <a:latin typeface="Arial" panose="020B0604020202020204" pitchFamily="34" charset="0"/>
              </a:rPr>
              <a:t>THANK YOU</a:t>
            </a:r>
            <a:endParaRPr lang="en-US" sz="1400" b="1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grpSp>
        <p:nvGrpSpPr>
          <p:cNvPr id="17" name="그룹 1007">
            <a:extLst>
              <a:ext uri="{FF2B5EF4-FFF2-40B4-BE49-F238E27FC236}">
                <a16:creationId xmlns:a16="http://schemas.microsoft.com/office/drawing/2014/main" id="{1B68DEF9-5F2E-0EF9-FEA6-E2C3153A95E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1581" y="6705409"/>
            <a:ext cx="18276419" cy="84405"/>
            <a:chOff x="-236993" y="7820463"/>
            <a:chExt cx="18540848" cy="21429"/>
          </a:xfrm>
          <a:solidFill>
            <a:srgbClr val="002060"/>
          </a:solidFill>
        </p:grpSpPr>
        <p:pic>
          <p:nvPicPr>
            <p:cNvPr id="18" name="Object 19">
              <a:extLst>
                <a:ext uri="{FF2B5EF4-FFF2-40B4-BE49-F238E27FC236}">
                  <a16:creationId xmlns:a16="http://schemas.microsoft.com/office/drawing/2014/main" id="{739E2B79-EBB4-DAFC-DB88-816A800E92E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-10800000">
              <a:off x="-236993" y="7820463"/>
              <a:ext cx="18540848" cy="21429"/>
            </a:xfrm>
            <a:prstGeom prst="rect">
              <a:avLst/>
            </a:prstGeom>
            <a:grpFill/>
            <a:ln w="38100"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</p:grpSp>
      <p:pic>
        <p:nvPicPr>
          <p:cNvPr id="9" name="그림 8" descr="패턴, 사각형, 직사각형, 대칭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6E5A1FD-AF86-CF47-177B-5A201A34B6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9348" y="6972300"/>
            <a:ext cx="1389305" cy="1389305"/>
          </a:xfrm>
          <a:prstGeom prst="rect">
            <a:avLst/>
          </a:prstGeom>
        </p:spPr>
      </p:pic>
      <p:sp>
        <p:nvSpPr>
          <p:cNvPr id="10" name="Object 27">
            <a:extLst>
              <a:ext uri="{FF2B5EF4-FFF2-40B4-BE49-F238E27FC236}">
                <a16:creationId xmlns:a16="http://schemas.microsoft.com/office/drawing/2014/main" id="{ADE8CE4A-FD89-7595-3D0E-08FF3FDE4F0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585430" y="8200022"/>
            <a:ext cx="3117140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500" b="1">
                <a:solidFill>
                  <a:srgbClr val="002060"/>
                </a:solidFill>
                <a:latin typeface="Arial" panose="020B0604020202020204" pitchFamily="34" charset="0"/>
              </a:rPr>
              <a:t>www.asung.com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4F99398EE5F884458620CD9A882382A3" ma:contentTypeVersion="9" ma:contentTypeDescription="새 문서를 만듭니다." ma:contentTypeScope="" ma:versionID="659cbe3f6167e0d3a86a14c05d29f72d">
  <xsd:schema xmlns:xsd="http://www.w3.org/2001/XMLSchema" xmlns:xs="http://www.w3.org/2001/XMLSchema" xmlns:p="http://schemas.microsoft.com/office/2006/metadata/properties" xmlns:ns2="f99b1ca7-54b7-4dd3-b552-83f8e6426be6" targetNamespace="http://schemas.microsoft.com/office/2006/metadata/properties" ma:root="true" ma:fieldsID="b43fd4719eef9e7062e2a75fc9bfe035" ns2:_="">
    <xsd:import namespace="f99b1ca7-54b7-4dd3-b552-83f8e6426be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DCLINKCAPMAKER_xc870__xc0ac_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9b1ca7-54b7-4dd3-b552-83f8e6426b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DCLINKCAPMAKER_xc870__xc0ac_" ma:index="12" nillable="true" ma:displayName="DC LINK CAP MAKER조사" ma:format="Dropdown" ma:internalName="DCLINKCAPMAKER_xc870__xc0ac_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CLINKCAPMAKER_xc870__xc0ac_ xmlns="f99b1ca7-54b7-4dd3-b552-83f8e6426be6" xsi:nil="true"/>
  </documentManagement>
</p:properties>
</file>

<file path=customXml/itemProps1.xml><?xml version="1.0" encoding="utf-8"?>
<ds:datastoreItem xmlns:ds="http://schemas.openxmlformats.org/officeDocument/2006/customXml" ds:itemID="{AEC0E50E-AAAE-428B-B456-DF70D94E251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6F200A9-1CA2-4B52-840E-ACDD6C2C499A}">
  <ds:schemaRefs>
    <ds:schemaRef ds:uri="f99b1ca7-54b7-4dd3-b552-83f8e6426be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5EB847C9-A543-45BB-87D8-5F6192BF3860}">
  <ds:schemaRefs>
    <ds:schemaRef ds:uri="22499642-7306-40a0-8d43-17799f73e040"/>
    <ds:schemaRef ds:uri="e2a3e2d1-7818-4736-910b-fb7ce25bf158"/>
    <ds:schemaRef ds:uri="f99b1ca7-54b7-4dd3-b552-83f8e6426be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1581</TotalTime>
  <Words>1566</Words>
  <Application>Microsoft Office PowerPoint</Application>
  <PresentationFormat>사용자 지정</PresentationFormat>
  <Paragraphs>267</Paragraphs>
  <Slides>15</Slides>
  <Notes>12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2" baseType="lpstr">
      <vt:lpstr>?? ??</vt:lpstr>
      <vt:lpstr>微软雅黑</vt:lpstr>
      <vt:lpstr>Typo_SsangmunDong B</vt:lpstr>
      <vt:lpstr>맑은 고딕</vt:lpstr>
      <vt:lpstr>맑은 고딕</vt:lpstr>
      <vt:lpstr>Arial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officegen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officegen</dc:creator>
  <cp:lastModifiedBy>Jeongbae BANG/ 방정배</cp:lastModifiedBy>
  <cp:revision>151</cp:revision>
  <dcterms:created xsi:type="dcterms:W3CDTF">2024-04-12T12:10:46Z</dcterms:created>
  <dcterms:modified xsi:type="dcterms:W3CDTF">2026-08-28T02:31:50Z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0x0101004F99398EE5F884458620CD9A882382A3</vt:lpwstr>
  </property>
  <property fmtid="{D5CDD505-2E9C-101B-9397-08002B2CF9AE}" pid="3" name="MediaServiceImageTags">
    <vt:lpwstr/>
  </property>
</Properties>
</file>